
<file path=[Content_Types].xml><?xml version="1.0" encoding="utf-8"?>
<Types xmlns="http://schemas.openxmlformats.org/package/2006/content-types">
  <Override PartName="/ppt/notesSlides/notesSlide2.xml" ContentType="application/vnd.openxmlformats-officedocument.presentationml.notesSlide+xml"/>
  <Override PartName="/ppt/diagrams/drawing2.xml" ContentType="application/vnd.ms-office.drawingml.diagramDrawing+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Default Extension="xlsx" ContentType="application/vnd.openxmlformats-officedocument.spreadsheetml.sheet"/>
  <Override PartName="/ppt/diagrams/colors6.xml" ContentType="application/vnd.openxmlformats-officedocument.drawingml.diagramCol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diagrams/data5.xml" ContentType="application/vnd.openxmlformats-officedocument.drawingml.diagramData+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2"/>
  </p:sldMasterIdLst>
  <p:notesMasterIdLst>
    <p:notesMasterId r:id="rId23"/>
  </p:notesMasterIdLst>
  <p:handoutMasterIdLst>
    <p:handoutMasterId r:id="rId24"/>
  </p:handoutMasterIdLst>
  <p:sldIdLst>
    <p:sldId id="256" r:id="rId3"/>
    <p:sldId id="257" r:id="rId4"/>
    <p:sldId id="292" r:id="rId5"/>
    <p:sldId id="299" r:id="rId6"/>
    <p:sldId id="276" r:id="rId7"/>
    <p:sldId id="296" r:id="rId8"/>
    <p:sldId id="277" r:id="rId9"/>
    <p:sldId id="286" r:id="rId10"/>
    <p:sldId id="268" r:id="rId11"/>
    <p:sldId id="269" r:id="rId12"/>
    <p:sldId id="272" r:id="rId13"/>
    <p:sldId id="267" r:id="rId14"/>
    <p:sldId id="271" r:id="rId15"/>
    <p:sldId id="290" r:id="rId16"/>
    <p:sldId id="285" r:id="rId17"/>
    <p:sldId id="278" r:id="rId18"/>
    <p:sldId id="273" r:id="rId19"/>
    <p:sldId id="280" r:id="rId20"/>
    <p:sldId id="293" r:id="rId21"/>
    <p:sldId id="294" r:id="rId22"/>
  </p:sldIdLst>
  <p:sldSz cx="9144000" cy="6858000" type="screen4x3"/>
  <p:notesSz cx="7010400" cy="92964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00"/>
  </p:clrMru>
  <p:extLst>
    <p:ext uri="{E76CE94A-603C-4142-B9EB-6D1370010A27}">
      <p14:discardImageEditData xmlns="" xmlns:p14="http://schemas.microsoft.com/office/powerpoint/2010/main" xmlns:mv="urn:schemas-microsoft-com:mac:vml" xmlns:mc="http://schemas.openxmlformats.org/markup-compatibility/2006" val="0"/>
    </p:ext>
    <p:ext uri="{D31A062A-798A-4329-ABDD-BBA856620510}">
      <p14:defaultImageDpi xmlns=""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91" autoAdjust="0"/>
  </p:normalViewPr>
  <p:slideViewPr>
    <p:cSldViewPr>
      <p:cViewPr varScale="1">
        <p:scale>
          <a:sx n="97" d="100"/>
          <a:sy n="97" d="100"/>
        </p:scale>
        <p:origin x="-1314"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886"/>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oleObject" Target="file:///C:\Documents%20and%20Settings\Donna.Gearns\My%20Documents\Dibels%20data\sept%2009\data%20howard).xls"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title>
      <c:tx>
        <c:rich>
          <a:bodyPr/>
          <a:lstStyle/>
          <a:p>
            <a:pPr>
              <a:defRPr/>
            </a:pPr>
            <a:r>
              <a:rPr lang="en-US" sz="2400" dirty="0">
                <a:latin typeface="Arial" pitchFamily="34" charset="0"/>
                <a:cs typeface="Arial" pitchFamily="34" charset="0"/>
              </a:rPr>
              <a:t>Instructional</a:t>
            </a:r>
            <a:r>
              <a:rPr lang="en-US" sz="2400" baseline="0" dirty="0">
                <a:latin typeface="Arial" pitchFamily="34" charset="0"/>
                <a:cs typeface="Arial" pitchFamily="34" charset="0"/>
              </a:rPr>
              <a:t> </a:t>
            </a:r>
            <a:r>
              <a:rPr lang="en-US" sz="2400" baseline="0" dirty="0" smtClean="0">
                <a:latin typeface="Arial" pitchFamily="34" charset="0"/>
                <a:cs typeface="Arial" pitchFamily="34" charset="0"/>
              </a:rPr>
              <a:t>Recommendation/DIBELS</a:t>
            </a:r>
            <a:endParaRPr lang="en-US" sz="2400" baseline="0" dirty="0">
              <a:latin typeface="Arial" pitchFamily="34" charset="0"/>
              <a:cs typeface="Arial" pitchFamily="34" charset="0"/>
            </a:endParaRPr>
          </a:p>
          <a:p>
            <a:pPr>
              <a:defRPr/>
            </a:pPr>
            <a:r>
              <a:rPr lang="en-US" sz="2000" baseline="0" dirty="0">
                <a:latin typeface="Arial" pitchFamily="34" charset="0"/>
                <a:cs typeface="Arial" pitchFamily="34" charset="0"/>
              </a:rPr>
              <a:t>Kindergarten:  </a:t>
            </a:r>
            <a:r>
              <a:rPr lang="en-US" sz="2000" baseline="0" dirty="0" smtClean="0">
                <a:latin typeface="Arial" pitchFamily="34" charset="0"/>
                <a:cs typeface="Arial" pitchFamily="34" charset="0"/>
              </a:rPr>
              <a:t>September Data</a:t>
            </a:r>
            <a:endParaRPr lang="en-US" sz="2000" dirty="0">
              <a:latin typeface="Arial" pitchFamily="34" charset="0"/>
              <a:cs typeface="Arial" pitchFamily="34" charset="0"/>
            </a:endParaRPr>
          </a:p>
        </c:rich>
      </c:tx>
      <c:layout>
        <c:manualLayout>
          <c:xMode val="edge"/>
          <c:yMode val="edge"/>
          <c:x val="0.21287712976555898"/>
          <c:y val="2.4600184920066808E-2"/>
        </c:manualLayout>
      </c:layout>
    </c:title>
    <c:view3D>
      <c:rAngAx val="1"/>
    </c:view3D>
    <c:sideWall>
      <c:spPr>
        <a:solidFill>
          <a:srgbClr val="FFFFCC"/>
        </a:solidFill>
      </c:spPr>
    </c:sideWall>
    <c:backWall>
      <c:spPr>
        <a:solidFill>
          <a:srgbClr val="FFFFCC"/>
        </a:solidFill>
      </c:spPr>
    </c:backWall>
    <c:plotArea>
      <c:layout>
        <c:manualLayout>
          <c:layoutTarget val="inner"/>
          <c:xMode val="edge"/>
          <c:yMode val="edge"/>
          <c:x val="0.106800346990524"/>
          <c:y val="0.14449547973170004"/>
          <c:w val="0.89319965300947635"/>
          <c:h val="0.73990740740740912"/>
        </c:manualLayout>
      </c:layout>
      <c:bar3DChart>
        <c:barDir val="col"/>
        <c:grouping val="clustered"/>
        <c:ser>
          <c:idx val="1"/>
          <c:order val="0"/>
          <c:tx>
            <c:strRef>
              <c:f>Sheet4!$A$13</c:f>
              <c:strCache>
                <c:ptCount val="1"/>
                <c:pt idx="0">
                  <c:v>Benchmark</c:v>
                </c:pt>
              </c:strCache>
            </c:strRef>
          </c:tx>
          <c:spPr>
            <a:solidFill>
              <a:srgbClr val="00B050"/>
            </a:solidFill>
          </c:spPr>
          <c:cat>
            <c:numRef>
              <c:f>Sheet4!$B$12:$J$12</c:f>
              <c:numCache>
                <c:formatCode>0</c:formatCode>
                <c:ptCount val="9"/>
                <c:pt idx="0">
                  <c:v>2001</c:v>
                </c:pt>
                <c:pt idx="1">
                  <c:v>2002</c:v>
                </c:pt>
                <c:pt idx="2">
                  <c:v>2003</c:v>
                </c:pt>
                <c:pt idx="3">
                  <c:v>2004</c:v>
                </c:pt>
                <c:pt idx="4">
                  <c:v>2005</c:v>
                </c:pt>
                <c:pt idx="5">
                  <c:v>2006</c:v>
                </c:pt>
                <c:pt idx="6">
                  <c:v>2007</c:v>
                </c:pt>
                <c:pt idx="7" formatCode="General">
                  <c:v>2008</c:v>
                </c:pt>
                <c:pt idx="8" formatCode="General">
                  <c:v>2009</c:v>
                </c:pt>
              </c:numCache>
            </c:numRef>
          </c:cat>
          <c:val>
            <c:numRef>
              <c:f>Sheet4!$B$13:$J$13</c:f>
              <c:numCache>
                <c:formatCode>0%</c:formatCode>
                <c:ptCount val="9"/>
                <c:pt idx="0">
                  <c:v>0.24000000000000002</c:v>
                </c:pt>
                <c:pt idx="1">
                  <c:v>0.28000000000000003</c:v>
                </c:pt>
                <c:pt idx="2">
                  <c:v>0.29000000000000004</c:v>
                </c:pt>
                <c:pt idx="3">
                  <c:v>0.34000000000000008</c:v>
                </c:pt>
                <c:pt idx="4">
                  <c:v>0.32000000000000006</c:v>
                </c:pt>
                <c:pt idx="5">
                  <c:v>0.39000000000000007</c:v>
                </c:pt>
                <c:pt idx="6">
                  <c:v>0.37000000000000005</c:v>
                </c:pt>
                <c:pt idx="7">
                  <c:v>0.44000000000000006</c:v>
                </c:pt>
                <c:pt idx="8">
                  <c:v>0.47000000000000003</c:v>
                </c:pt>
              </c:numCache>
            </c:numRef>
          </c:val>
        </c:ser>
        <c:ser>
          <c:idx val="2"/>
          <c:order val="1"/>
          <c:tx>
            <c:strRef>
              <c:f>Sheet4!$A$14</c:f>
              <c:strCache>
                <c:ptCount val="1"/>
                <c:pt idx="0">
                  <c:v>Strategic</c:v>
                </c:pt>
              </c:strCache>
            </c:strRef>
          </c:tx>
          <c:spPr>
            <a:solidFill>
              <a:srgbClr val="FFFF00"/>
            </a:solidFill>
          </c:spPr>
          <c:cat>
            <c:numRef>
              <c:f>Sheet4!$B$12:$J$12</c:f>
              <c:numCache>
                <c:formatCode>0</c:formatCode>
                <c:ptCount val="9"/>
                <c:pt idx="0">
                  <c:v>2001</c:v>
                </c:pt>
                <c:pt idx="1">
                  <c:v>2002</c:v>
                </c:pt>
                <c:pt idx="2">
                  <c:v>2003</c:v>
                </c:pt>
                <c:pt idx="3">
                  <c:v>2004</c:v>
                </c:pt>
                <c:pt idx="4">
                  <c:v>2005</c:v>
                </c:pt>
                <c:pt idx="5">
                  <c:v>2006</c:v>
                </c:pt>
                <c:pt idx="6">
                  <c:v>2007</c:v>
                </c:pt>
                <c:pt idx="7" formatCode="General">
                  <c:v>2008</c:v>
                </c:pt>
                <c:pt idx="8" formatCode="General">
                  <c:v>2009</c:v>
                </c:pt>
              </c:numCache>
            </c:numRef>
          </c:cat>
          <c:val>
            <c:numRef>
              <c:f>Sheet4!$B$14:$J$14</c:f>
              <c:numCache>
                <c:formatCode>0%</c:formatCode>
                <c:ptCount val="9"/>
                <c:pt idx="0">
                  <c:v>0.47000000000000003</c:v>
                </c:pt>
                <c:pt idx="1">
                  <c:v>0.44000000000000006</c:v>
                </c:pt>
                <c:pt idx="2">
                  <c:v>0.41000000000000003</c:v>
                </c:pt>
                <c:pt idx="3">
                  <c:v>0.43000000000000005</c:v>
                </c:pt>
                <c:pt idx="4">
                  <c:v>0.4</c:v>
                </c:pt>
                <c:pt idx="5">
                  <c:v>0.41000000000000003</c:v>
                </c:pt>
                <c:pt idx="6">
                  <c:v>0.43000000000000005</c:v>
                </c:pt>
                <c:pt idx="7">
                  <c:v>0.39000000000000007</c:v>
                </c:pt>
                <c:pt idx="8">
                  <c:v>0.39000000000000007</c:v>
                </c:pt>
              </c:numCache>
            </c:numRef>
          </c:val>
        </c:ser>
        <c:ser>
          <c:idx val="3"/>
          <c:order val="2"/>
          <c:tx>
            <c:strRef>
              <c:f>Sheet4!$A$15</c:f>
              <c:strCache>
                <c:ptCount val="1"/>
                <c:pt idx="0">
                  <c:v>Intensive</c:v>
                </c:pt>
              </c:strCache>
            </c:strRef>
          </c:tx>
          <c:spPr>
            <a:solidFill>
              <a:srgbClr val="FF0000"/>
            </a:solidFill>
          </c:spPr>
          <c:cat>
            <c:numRef>
              <c:f>Sheet4!$B$12:$J$12</c:f>
              <c:numCache>
                <c:formatCode>0</c:formatCode>
                <c:ptCount val="9"/>
                <c:pt idx="0">
                  <c:v>2001</c:v>
                </c:pt>
                <c:pt idx="1">
                  <c:v>2002</c:v>
                </c:pt>
                <c:pt idx="2">
                  <c:v>2003</c:v>
                </c:pt>
                <c:pt idx="3">
                  <c:v>2004</c:v>
                </c:pt>
                <c:pt idx="4">
                  <c:v>2005</c:v>
                </c:pt>
                <c:pt idx="5">
                  <c:v>2006</c:v>
                </c:pt>
                <c:pt idx="6">
                  <c:v>2007</c:v>
                </c:pt>
                <c:pt idx="7" formatCode="General">
                  <c:v>2008</c:v>
                </c:pt>
                <c:pt idx="8" formatCode="General">
                  <c:v>2009</c:v>
                </c:pt>
              </c:numCache>
            </c:numRef>
          </c:cat>
          <c:val>
            <c:numRef>
              <c:f>Sheet4!$B$15:$J$15</c:f>
              <c:numCache>
                <c:formatCode>0%</c:formatCode>
                <c:ptCount val="9"/>
                <c:pt idx="0">
                  <c:v>0.29000000000000004</c:v>
                </c:pt>
                <c:pt idx="1">
                  <c:v>0.27</c:v>
                </c:pt>
                <c:pt idx="2">
                  <c:v>0.30000000000000004</c:v>
                </c:pt>
                <c:pt idx="3">
                  <c:v>0.22000000000000003</c:v>
                </c:pt>
                <c:pt idx="4">
                  <c:v>0.28000000000000003</c:v>
                </c:pt>
                <c:pt idx="5">
                  <c:v>0.2</c:v>
                </c:pt>
                <c:pt idx="6">
                  <c:v>0.19000000000000003</c:v>
                </c:pt>
                <c:pt idx="7">
                  <c:v>0.16000000000000003</c:v>
                </c:pt>
                <c:pt idx="8">
                  <c:v>0.14000000000000001</c:v>
                </c:pt>
              </c:numCache>
            </c:numRef>
          </c:val>
        </c:ser>
        <c:shape val="box"/>
        <c:axId val="54645120"/>
        <c:axId val="54646656"/>
        <c:axId val="0"/>
      </c:bar3DChart>
      <c:catAx>
        <c:axId val="54645120"/>
        <c:scaling>
          <c:orientation val="minMax"/>
        </c:scaling>
        <c:axPos val="b"/>
        <c:numFmt formatCode="0" sourceLinked="1"/>
        <c:majorTickMark val="none"/>
        <c:tickLblPos val="nextTo"/>
        <c:crossAx val="54646656"/>
        <c:crosses val="autoZero"/>
        <c:auto val="1"/>
        <c:lblAlgn val="ctr"/>
        <c:lblOffset val="100"/>
      </c:catAx>
      <c:valAx>
        <c:axId val="54646656"/>
        <c:scaling>
          <c:orientation val="minMax"/>
        </c:scaling>
        <c:axPos val="l"/>
        <c:majorGridlines/>
        <c:numFmt formatCode="0%" sourceLinked="1"/>
        <c:majorTickMark val="none"/>
        <c:tickLblPos val="nextTo"/>
        <c:txPr>
          <a:bodyPr/>
          <a:lstStyle/>
          <a:p>
            <a:pPr>
              <a:defRPr sz="1050"/>
            </a:pPr>
            <a:endParaRPr lang="en-US"/>
          </a:p>
        </c:txPr>
        <c:crossAx val="54645120"/>
        <c:crosses val="autoZero"/>
        <c:crossBetween val="between"/>
      </c:valAx>
      <c:dTable>
        <c:showHorzBorder val="1"/>
        <c:showVertBorder val="1"/>
        <c:showOutline val="1"/>
        <c:showKeys val="1"/>
      </c:dTable>
    </c:plotArea>
    <c:plotVisOnly val="1"/>
    <c:dispBlanksAs val="gap"/>
  </c:chart>
  <c:externalData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25558152887139096"/>
          <c:y val="2.5012535746464504E-2"/>
          <c:w val="0.7206089473190862"/>
          <c:h val="0.73622732792729195"/>
        </c:manualLayout>
      </c:layout>
      <c:barChart>
        <c:barDir val="col"/>
        <c:grouping val="clustered"/>
        <c:ser>
          <c:idx val="0"/>
          <c:order val="0"/>
          <c:tx>
            <c:strRef>
              <c:f>Sheet1!$A$2</c:f>
              <c:strCache>
                <c:ptCount val="1"/>
                <c:pt idx="0">
                  <c:v>2007-2008</c:v>
                </c:pt>
              </c:strCache>
            </c:strRef>
          </c:tx>
          <c:spPr>
            <a:ln>
              <a:solidFill>
                <a:srgbClr val="4AD2FC"/>
              </a:solidFill>
            </a:ln>
          </c:spPr>
          <c:cat>
            <c:strRef>
              <c:f>Sheet1!$B$1:$E$1</c:f>
              <c:strCache>
                <c:ptCount val="4"/>
                <c:pt idx="0">
                  <c:v>Kindergarten Benchmark</c:v>
                </c:pt>
                <c:pt idx="1">
                  <c:v>1st grade benchmark</c:v>
                </c:pt>
                <c:pt idx="2">
                  <c:v>2nd grade benchmark</c:v>
                </c:pt>
                <c:pt idx="3">
                  <c:v>3rd grade Benchmark </c:v>
                </c:pt>
              </c:strCache>
            </c:strRef>
          </c:cat>
          <c:val>
            <c:numRef>
              <c:f>Sheet1!$B$2:$E$2</c:f>
              <c:numCache>
                <c:formatCode>0</c:formatCode>
                <c:ptCount val="4"/>
                <c:pt idx="0">
                  <c:v>37</c:v>
                </c:pt>
                <c:pt idx="1">
                  <c:v>72</c:v>
                </c:pt>
                <c:pt idx="2">
                  <c:v>53</c:v>
                </c:pt>
                <c:pt idx="3">
                  <c:v>56</c:v>
                </c:pt>
              </c:numCache>
            </c:numRef>
          </c:val>
        </c:ser>
        <c:ser>
          <c:idx val="1"/>
          <c:order val="1"/>
          <c:tx>
            <c:strRef>
              <c:f>Sheet1!$A$3</c:f>
              <c:strCache>
                <c:ptCount val="1"/>
                <c:pt idx="0">
                  <c:v>2008-2009</c:v>
                </c:pt>
              </c:strCache>
            </c:strRef>
          </c:tx>
          <c:spPr>
            <a:ln>
              <a:solidFill>
                <a:srgbClr val="4AFC74"/>
              </a:solidFill>
            </a:ln>
          </c:spPr>
          <c:cat>
            <c:strRef>
              <c:f>Sheet1!$B$1:$E$1</c:f>
              <c:strCache>
                <c:ptCount val="4"/>
                <c:pt idx="0">
                  <c:v>Kindergarten Benchmark</c:v>
                </c:pt>
                <c:pt idx="1">
                  <c:v>1st grade benchmark</c:v>
                </c:pt>
                <c:pt idx="2">
                  <c:v>2nd grade benchmark</c:v>
                </c:pt>
                <c:pt idx="3">
                  <c:v>3rd grade Benchmark </c:v>
                </c:pt>
              </c:strCache>
            </c:strRef>
          </c:cat>
          <c:val>
            <c:numRef>
              <c:f>Sheet1!$B$3:$E$3</c:f>
              <c:numCache>
                <c:formatCode>0</c:formatCode>
                <c:ptCount val="4"/>
                <c:pt idx="0">
                  <c:v>44</c:v>
                </c:pt>
                <c:pt idx="1">
                  <c:v>74</c:v>
                </c:pt>
                <c:pt idx="2">
                  <c:v>59</c:v>
                </c:pt>
                <c:pt idx="3">
                  <c:v>53</c:v>
                </c:pt>
              </c:numCache>
            </c:numRef>
          </c:val>
        </c:ser>
        <c:ser>
          <c:idx val="2"/>
          <c:order val="2"/>
          <c:tx>
            <c:strRef>
              <c:f>Sheet1!$A$4</c:f>
              <c:strCache>
                <c:ptCount val="1"/>
                <c:pt idx="0">
                  <c:v>2009-2010</c:v>
                </c:pt>
              </c:strCache>
            </c:strRef>
          </c:tx>
          <c:spPr>
            <a:solidFill>
              <a:srgbClr val="0000FF"/>
            </a:solidFill>
            <a:ln w="25400" cmpd="sng">
              <a:solidFill>
                <a:schemeClr val="accent2">
                  <a:lumMod val="60000"/>
                  <a:lumOff val="40000"/>
                </a:schemeClr>
              </a:solidFill>
              <a:bevel/>
            </a:ln>
          </c:spPr>
          <c:dPt>
            <c:idx val="2"/>
            <c:spPr>
              <a:solidFill>
                <a:srgbClr val="0000FF"/>
              </a:solidFill>
              <a:ln w="25400" cmpd="sng">
                <a:solidFill>
                  <a:schemeClr val="accent2">
                    <a:lumMod val="60000"/>
                    <a:lumOff val="40000"/>
                  </a:schemeClr>
                </a:solidFill>
                <a:prstDash val="solid"/>
                <a:bevel/>
              </a:ln>
            </c:spPr>
          </c:dPt>
          <c:cat>
            <c:strRef>
              <c:f>Sheet1!$B$1:$E$1</c:f>
              <c:strCache>
                <c:ptCount val="4"/>
                <c:pt idx="0">
                  <c:v>Kindergarten Benchmark</c:v>
                </c:pt>
                <c:pt idx="1">
                  <c:v>1st grade benchmark</c:v>
                </c:pt>
                <c:pt idx="2">
                  <c:v>2nd grade benchmark</c:v>
                </c:pt>
                <c:pt idx="3">
                  <c:v>3rd grade Benchmark </c:v>
                </c:pt>
              </c:strCache>
            </c:strRef>
          </c:cat>
          <c:val>
            <c:numRef>
              <c:f>Sheet1!$B$4:$E$4</c:f>
              <c:numCache>
                <c:formatCode>0</c:formatCode>
                <c:ptCount val="4"/>
                <c:pt idx="0">
                  <c:v>47</c:v>
                </c:pt>
                <c:pt idx="1">
                  <c:v>77</c:v>
                </c:pt>
                <c:pt idx="2">
                  <c:v>60</c:v>
                </c:pt>
                <c:pt idx="3">
                  <c:v>58</c:v>
                </c:pt>
              </c:numCache>
            </c:numRef>
          </c:val>
        </c:ser>
        <c:ser>
          <c:idx val="3"/>
          <c:order val="3"/>
          <c:tx>
            <c:strRef>
              <c:f>Sheet1!$A$5</c:f>
              <c:strCache>
                <c:ptCount val="1"/>
                <c:pt idx="0">
                  <c:v>2010-2011</c:v>
                </c:pt>
              </c:strCache>
            </c:strRef>
          </c:tx>
          <c:cat>
            <c:strRef>
              <c:f>Sheet1!$B$1:$E$1</c:f>
              <c:strCache>
                <c:ptCount val="4"/>
                <c:pt idx="0">
                  <c:v>Kindergarten Benchmark</c:v>
                </c:pt>
                <c:pt idx="1">
                  <c:v>1st grade benchmark</c:v>
                </c:pt>
                <c:pt idx="2">
                  <c:v>2nd grade benchmark</c:v>
                </c:pt>
                <c:pt idx="3">
                  <c:v>3rd grade Benchmark </c:v>
                </c:pt>
              </c:strCache>
            </c:strRef>
          </c:cat>
          <c:val>
            <c:numRef>
              <c:f>Sheet1!$B$5:$E$5</c:f>
              <c:numCache>
                <c:formatCode>0</c:formatCode>
                <c:ptCount val="4"/>
                <c:pt idx="0">
                  <c:v>51</c:v>
                </c:pt>
                <c:pt idx="1">
                  <c:v>64</c:v>
                </c:pt>
                <c:pt idx="2">
                  <c:v>69</c:v>
                </c:pt>
                <c:pt idx="3">
                  <c:v>68</c:v>
                </c:pt>
              </c:numCache>
            </c:numRef>
          </c:val>
        </c:ser>
        <c:ser>
          <c:idx val="4"/>
          <c:order val="4"/>
          <c:tx>
            <c:strRef>
              <c:f>Sheet1!$A$6</c:f>
              <c:strCache>
                <c:ptCount val="1"/>
                <c:pt idx="0">
                  <c:v>2011-2012</c:v>
                </c:pt>
              </c:strCache>
            </c:strRef>
          </c:tx>
          <c:cat>
            <c:strRef>
              <c:f>Sheet1!$B$1:$E$1</c:f>
              <c:strCache>
                <c:ptCount val="4"/>
                <c:pt idx="0">
                  <c:v>Kindergarten Benchmark</c:v>
                </c:pt>
                <c:pt idx="1">
                  <c:v>1st grade benchmark</c:v>
                </c:pt>
                <c:pt idx="2">
                  <c:v>2nd grade benchmark</c:v>
                </c:pt>
                <c:pt idx="3">
                  <c:v>3rd grade Benchmark </c:v>
                </c:pt>
              </c:strCache>
            </c:strRef>
          </c:cat>
          <c:val>
            <c:numRef>
              <c:f>Sheet1!$B$6:$E$6</c:f>
              <c:numCache>
                <c:formatCode>0</c:formatCode>
                <c:ptCount val="4"/>
                <c:pt idx="0">
                  <c:v>58</c:v>
                </c:pt>
                <c:pt idx="1">
                  <c:v>63</c:v>
                </c:pt>
                <c:pt idx="2">
                  <c:v>73</c:v>
                </c:pt>
                <c:pt idx="3">
                  <c:v>67</c:v>
                </c:pt>
              </c:numCache>
            </c:numRef>
          </c:val>
        </c:ser>
        <c:axId val="61593088"/>
        <c:axId val="61594624"/>
      </c:barChart>
      <c:catAx>
        <c:axId val="61593088"/>
        <c:scaling>
          <c:orientation val="minMax"/>
        </c:scaling>
        <c:axPos val="b"/>
        <c:tickLblPos val="nextTo"/>
        <c:crossAx val="61594624"/>
        <c:crosses val="autoZero"/>
        <c:auto val="1"/>
        <c:lblAlgn val="ctr"/>
        <c:lblOffset val="100"/>
      </c:catAx>
      <c:valAx>
        <c:axId val="61594624"/>
        <c:scaling>
          <c:orientation val="minMax"/>
          <c:max val="90"/>
        </c:scaling>
        <c:axPos val="l"/>
        <c:majorGridlines/>
        <c:numFmt formatCode="0" sourceLinked="1"/>
        <c:tickLblPos val="nextTo"/>
        <c:crossAx val="61593088"/>
        <c:crosses val="autoZero"/>
        <c:crossBetween val="between"/>
      </c:valAx>
      <c:dTable>
        <c:showHorzBorder val="1"/>
        <c:showVertBorder val="1"/>
        <c:showOutline val="1"/>
        <c:showKeys val="1"/>
        <c:txPr>
          <a:bodyPr/>
          <a:lstStyle/>
          <a:p>
            <a:pPr rtl="0">
              <a:defRPr sz="1200"/>
            </a:pPr>
            <a:endParaRPr lang="en-US"/>
          </a:p>
        </c:txPr>
      </c:dTable>
      <c:spPr>
        <a:solidFill>
          <a:srgbClr val="FFFFCC"/>
        </a:solidFill>
      </c:spPr>
    </c:plotArea>
    <c:plotVisOnly val="1"/>
    <c:dispBlanksAs val="zero"/>
  </c:chart>
  <c:txPr>
    <a:bodyPr/>
    <a:lstStyle/>
    <a:p>
      <a:pPr>
        <a:defRPr sz="1800"/>
      </a:pPr>
      <a:endParaRPr lang="en-US"/>
    </a:p>
  </c:txPr>
  <c:externalData r:id="rId1"/>
  <c:userShapes r:id="rId2"/>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80C129-546D-4DF4-A88D-B881BF5197FC}" type="doc">
      <dgm:prSet loTypeId="urn:microsoft.com/office/officeart/2009/layout/ReverseList" loCatId="relationship" qsTypeId="urn:microsoft.com/office/officeart/2005/8/quickstyle/3d1" qsCatId="3D" csTypeId="urn:microsoft.com/office/officeart/2005/8/colors/colorful4" csCatId="colorful" phldr="1"/>
      <dgm:spPr/>
      <dgm:t>
        <a:bodyPr/>
        <a:lstStyle/>
        <a:p>
          <a:endParaRPr lang="en-US"/>
        </a:p>
      </dgm:t>
    </dgm:pt>
    <dgm:pt modelId="{79D0D5F7-B99C-4136-9FCE-74E568B56868}">
      <dgm:prSet phldrT="[Text]" custT="1"/>
      <dgm:spPr>
        <a:solidFill>
          <a:srgbClr val="FF0000"/>
        </a:solidFill>
      </dgm:spPr>
      <dgm:t>
        <a:bodyPr/>
        <a:lstStyle/>
        <a:p>
          <a:pPr algn="ctr"/>
          <a:r>
            <a:rPr lang="en-US" sz="1600" b="1" dirty="0" smtClean="0"/>
            <a:t>Preschool Data</a:t>
          </a:r>
          <a:r>
            <a:rPr lang="en-US" sz="1400" b="1" dirty="0" smtClean="0"/>
            <a:t>	</a:t>
          </a:r>
          <a:endParaRPr lang="en-US" sz="1400" b="1" dirty="0"/>
        </a:p>
      </dgm:t>
    </dgm:pt>
    <dgm:pt modelId="{8593F821-DFE3-468E-BED4-263E619ED82C}" type="parTrans" cxnId="{87368B83-7892-440C-8F6B-0536A933A949}">
      <dgm:prSet/>
      <dgm:spPr/>
      <dgm:t>
        <a:bodyPr/>
        <a:lstStyle/>
        <a:p>
          <a:endParaRPr lang="en-US"/>
        </a:p>
      </dgm:t>
    </dgm:pt>
    <dgm:pt modelId="{ED48CE41-DF37-4E5B-A78D-0267AB12C419}" type="sibTrans" cxnId="{87368B83-7892-440C-8F6B-0536A933A949}">
      <dgm:prSet/>
      <dgm:spPr/>
      <dgm:t>
        <a:bodyPr/>
        <a:lstStyle/>
        <a:p>
          <a:endParaRPr lang="en-US"/>
        </a:p>
      </dgm:t>
    </dgm:pt>
    <dgm:pt modelId="{C7D03844-0799-43FB-8D85-B1802644C1E6}">
      <dgm:prSet phldrT="[Text]" custT="1"/>
      <dgm:spPr>
        <a:solidFill>
          <a:srgbClr val="FF9900"/>
        </a:solidFill>
      </dgm:spPr>
      <dgm:t>
        <a:bodyPr/>
        <a:lstStyle/>
        <a:p>
          <a:pPr algn="ctr"/>
          <a:r>
            <a:rPr lang="en-US" sz="1600" b="1" dirty="0" smtClean="0"/>
            <a:t>Kindergarten Data</a:t>
          </a:r>
          <a:endParaRPr lang="en-US" sz="1200" b="1" dirty="0"/>
        </a:p>
      </dgm:t>
    </dgm:pt>
    <dgm:pt modelId="{79E2FBCF-04F5-4140-A8C9-972B20CB0877}" type="parTrans" cxnId="{85C2BA7C-6639-4774-A863-39A9AFE13E36}">
      <dgm:prSet/>
      <dgm:spPr/>
      <dgm:t>
        <a:bodyPr/>
        <a:lstStyle/>
        <a:p>
          <a:endParaRPr lang="en-US"/>
        </a:p>
      </dgm:t>
    </dgm:pt>
    <dgm:pt modelId="{7003A1BE-0494-4E97-A512-EB6CE1968ED7}" type="sibTrans" cxnId="{85C2BA7C-6639-4774-A863-39A9AFE13E36}">
      <dgm:prSet/>
      <dgm:spPr/>
      <dgm:t>
        <a:bodyPr/>
        <a:lstStyle/>
        <a:p>
          <a:endParaRPr lang="en-US"/>
        </a:p>
      </dgm:t>
    </dgm:pt>
    <dgm:pt modelId="{55CC5EC6-0752-43E1-BC58-8C4D88C038EF}" type="pres">
      <dgm:prSet presAssocID="{3580C129-546D-4DF4-A88D-B881BF5197FC}" presName="Name0" presStyleCnt="0">
        <dgm:presLayoutVars>
          <dgm:chMax val="2"/>
          <dgm:chPref val="2"/>
          <dgm:animLvl val="lvl"/>
        </dgm:presLayoutVars>
      </dgm:prSet>
      <dgm:spPr/>
      <dgm:t>
        <a:bodyPr/>
        <a:lstStyle/>
        <a:p>
          <a:endParaRPr lang="en-US"/>
        </a:p>
      </dgm:t>
    </dgm:pt>
    <dgm:pt modelId="{E5ABDF2D-7929-4D84-B884-00AC0537D4BE}" type="pres">
      <dgm:prSet presAssocID="{3580C129-546D-4DF4-A88D-B881BF5197FC}" presName="LeftText" presStyleLbl="revTx" presStyleIdx="0" presStyleCnt="0">
        <dgm:presLayoutVars>
          <dgm:bulletEnabled val="1"/>
        </dgm:presLayoutVars>
      </dgm:prSet>
      <dgm:spPr/>
      <dgm:t>
        <a:bodyPr/>
        <a:lstStyle/>
        <a:p>
          <a:endParaRPr lang="en-US"/>
        </a:p>
      </dgm:t>
    </dgm:pt>
    <dgm:pt modelId="{A84AAF7B-1CAA-47B9-A6D7-C84C09634D86}" type="pres">
      <dgm:prSet presAssocID="{3580C129-546D-4DF4-A88D-B881BF5197FC}" presName="LeftNode" presStyleLbl="bgImgPlace1" presStyleIdx="0" presStyleCnt="2" custFlipHor="0" custScaleX="168438" custScaleY="36614" custLinFactNeighborX="-22807" custLinFactNeighborY="-228">
        <dgm:presLayoutVars>
          <dgm:chMax val="2"/>
          <dgm:chPref val="2"/>
        </dgm:presLayoutVars>
      </dgm:prSet>
      <dgm:spPr/>
      <dgm:t>
        <a:bodyPr/>
        <a:lstStyle/>
        <a:p>
          <a:endParaRPr lang="en-US"/>
        </a:p>
      </dgm:t>
    </dgm:pt>
    <dgm:pt modelId="{7245149B-634B-49BC-96E5-CD04D6F0D0E0}" type="pres">
      <dgm:prSet presAssocID="{3580C129-546D-4DF4-A88D-B881BF5197FC}" presName="RightText" presStyleLbl="revTx" presStyleIdx="0" presStyleCnt="0">
        <dgm:presLayoutVars>
          <dgm:bulletEnabled val="1"/>
        </dgm:presLayoutVars>
      </dgm:prSet>
      <dgm:spPr/>
      <dgm:t>
        <a:bodyPr/>
        <a:lstStyle/>
        <a:p>
          <a:endParaRPr lang="en-US"/>
        </a:p>
      </dgm:t>
    </dgm:pt>
    <dgm:pt modelId="{6AB714D9-BA50-4650-8875-4F784389D8AA}" type="pres">
      <dgm:prSet presAssocID="{3580C129-546D-4DF4-A88D-B881BF5197FC}" presName="RightNode" presStyleLbl="bgImgPlace1" presStyleIdx="1" presStyleCnt="2" custFlipHor="0" custScaleX="172911" custScaleY="36583" custLinFactNeighborX="38700" custLinFactNeighborY="-16">
        <dgm:presLayoutVars>
          <dgm:chMax val="0"/>
          <dgm:chPref val="0"/>
        </dgm:presLayoutVars>
      </dgm:prSet>
      <dgm:spPr/>
      <dgm:t>
        <a:bodyPr/>
        <a:lstStyle/>
        <a:p>
          <a:endParaRPr lang="en-US"/>
        </a:p>
      </dgm:t>
    </dgm:pt>
    <dgm:pt modelId="{56D79C1A-21DF-47CA-BB02-6B148CC20DB8}" type="pres">
      <dgm:prSet presAssocID="{3580C129-546D-4DF4-A88D-B881BF5197FC}" presName="TopArrow" presStyleLbl="node1" presStyleIdx="0" presStyleCnt="2" custLinFactNeighborX="7044" custLinFactNeighborY="42968"/>
      <dgm:spPr/>
    </dgm:pt>
    <dgm:pt modelId="{94BD9DA7-8536-47C4-98DB-3D47270B9291}" type="pres">
      <dgm:prSet presAssocID="{3580C129-546D-4DF4-A88D-B881BF5197FC}" presName="BottomArrow" presStyleLbl="node1" presStyleIdx="1" presStyleCnt="2" custLinFactNeighborX="7044" custLinFactNeighborY="-36066"/>
      <dgm:spPr/>
    </dgm:pt>
  </dgm:ptLst>
  <dgm:cxnLst>
    <dgm:cxn modelId="{C262620C-EEFF-43DC-9CE3-1E4752E09723}" type="presOf" srcId="{C7D03844-0799-43FB-8D85-B1802644C1E6}" destId="{7245149B-634B-49BC-96E5-CD04D6F0D0E0}" srcOrd="0" destOrd="0" presId="urn:microsoft.com/office/officeart/2009/layout/ReverseList"/>
    <dgm:cxn modelId="{CD5164B8-E98E-4B6A-994B-39F970989DB3}" type="presOf" srcId="{C7D03844-0799-43FB-8D85-B1802644C1E6}" destId="{6AB714D9-BA50-4650-8875-4F784389D8AA}" srcOrd="1" destOrd="0" presId="urn:microsoft.com/office/officeart/2009/layout/ReverseList"/>
    <dgm:cxn modelId="{87368B83-7892-440C-8F6B-0536A933A949}" srcId="{3580C129-546D-4DF4-A88D-B881BF5197FC}" destId="{79D0D5F7-B99C-4136-9FCE-74E568B56868}" srcOrd="0" destOrd="0" parTransId="{8593F821-DFE3-468E-BED4-263E619ED82C}" sibTransId="{ED48CE41-DF37-4E5B-A78D-0267AB12C419}"/>
    <dgm:cxn modelId="{09D1A863-78E6-4959-9E07-E3412A9B716B}" type="presOf" srcId="{79D0D5F7-B99C-4136-9FCE-74E568B56868}" destId="{E5ABDF2D-7929-4D84-B884-00AC0537D4BE}" srcOrd="0" destOrd="0" presId="urn:microsoft.com/office/officeart/2009/layout/ReverseList"/>
    <dgm:cxn modelId="{67018E40-4A8B-4B04-80ED-D53E53D3EA3A}" type="presOf" srcId="{3580C129-546D-4DF4-A88D-B881BF5197FC}" destId="{55CC5EC6-0752-43E1-BC58-8C4D88C038EF}" srcOrd="0" destOrd="0" presId="urn:microsoft.com/office/officeart/2009/layout/ReverseList"/>
    <dgm:cxn modelId="{DAC6CA5A-1233-4418-B0AD-C68A5F7EE91D}" type="presOf" srcId="{79D0D5F7-B99C-4136-9FCE-74E568B56868}" destId="{A84AAF7B-1CAA-47B9-A6D7-C84C09634D86}" srcOrd="1" destOrd="0" presId="urn:microsoft.com/office/officeart/2009/layout/ReverseList"/>
    <dgm:cxn modelId="{85C2BA7C-6639-4774-A863-39A9AFE13E36}" srcId="{3580C129-546D-4DF4-A88D-B881BF5197FC}" destId="{C7D03844-0799-43FB-8D85-B1802644C1E6}" srcOrd="1" destOrd="0" parTransId="{79E2FBCF-04F5-4140-A8C9-972B20CB0877}" sibTransId="{7003A1BE-0494-4E97-A512-EB6CE1968ED7}"/>
    <dgm:cxn modelId="{54D56436-C9B3-4BC8-A1A3-DDC0546A1365}" type="presParOf" srcId="{55CC5EC6-0752-43E1-BC58-8C4D88C038EF}" destId="{E5ABDF2D-7929-4D84-B884-00AC0537D4BE}" srcOrd="0" destOrd="0" presId="urn:microsoft.com/office/officeart/2009/layout/ReverseList"/>
    <dgm:cxn modelId="{C62AFF01-51CB-4EE6-A3EE-6F42D751BDAF}" type="presParOf" srcId="{55CC5EC6-0752-43E1-BC58-8C4D88C038EF}" destId="{A84AAF7B-1CAA-47B9-A6D7-C84C09634D86}" srcOrd="1" destOrd="0" presId="urn:microsoft.com/office/officeart/2009/layout/ReverseList"/>
    <dgm:cxn modelId="{2238E5D4-16C4-4D3B-BEF5-99EE395E6A33}" type="presParOf" srcId="{55CC5EC6-0752-43E1-BC58-8C4D88C038EF}" destId="{7245149B-634B-49BC-96E5-CD04D6F0D0E0}" srcOrd="2" destOrd="0" presId="urn:microsoft.com/office/officeart/2009/layout/ReverseList"/>
    <dgm:cxn modelId="{7809C57B-FB10-46C9-9611-99B0DC0421B6}" type="presParOf" srcId="{55CC5EC6-0752-43E1-BC58-8C4D88C038EF}" destId="{6AB714D9-BA50-4650-8875-4F784389D8AA}" srcOrd="3" destOrd="0" presId="urn:microsoft.com/office/officeart/2009/layout/ReverseList"/>
    <dgm:cxn modelId="{3FD4CCD9-AAFB-468E-8F41-36E1CB5909B9}" type="presParOf" srcId="{55CC5EC6-0752-43E1-BC58-8C4D88C038EF}" destId="{56D79C1A-21DF-47CA-BB02-6B148CC20DB8}" srcOrd="4" destOrd="0" presId="urn:microsoft.com/office/officeart/2009/layout/ReverseList"/>
    <dgm:cxn modelId="{50994D13-4838-431A-AA67-4A77AA070E4D}" type="presParOf" srcId="{55CC5EC6-0752-43E1-BC58-8C4D88C038EF}" destId="{94BD9DA7-8536-47C4-98DB-3D47270B9291}" srcOrd="5" destOrd="0" presId="urn:microsoft.com/office/officeart/2009/layout/Reverse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80C129-546D-4DF4-A88D-B881BF5197FC}" type="doc">
      <dgm:prSet loTypeId="urn:microsoft.com/office/officeart/2009/layout/ReverseList" loCatId="relationship" qsTypeId="urn:microsoft.com/office/officeart/2005/8/quickstyle/3d1" qsCatId="3D" csTypeId="urn:microsoft.com/office/officeart/2005/8/colors/colorful4" csCatId="colorful" phldr="1"/>
      <dgm:spPr/>
      <dgm:t>
        <a:bodyPr/>
        <a:lstStyle/>
        <a:p>
          <a:endParaRPr lang="en-US"/>
        </a:p>
      </dgm:t>
    </dgm:pt>
    <dgm:pt modelId="{79D0D5F7-B99C-4136-9FCE-74E568B56868}">
      <dgm:prSet phldrT="[Text]" custT="1"/>
      <dgm:spPr>
        <a:solidFill>
          <a:srgbClr val="FF9900"/>
        </a:solidFill>
      </dgm:spPr>
      <dgm:t>
        <a:bodyPr/>
        <a:lstStyle/>
        <a:p>
          <a:pPr algn="ctr"/>
          <a:r>
            <a:rPr lang="en-US" sz="1600" b="1" dirty="0" smtClean="0"/>
            <a:t>Kindergarten               Data</a:t>
          </a:r>
          <a:r>
            <a:rPr lang="en-US" sz="1400" b="1" dirty="0" smtClean="0"/>
            <a:t>	</a:t>
          </a:r>
          <a:endParaRPr lang="en-US" sz="1400" b="1" dirty="0"/>
        </a:p>
      </dgm:t>
    </dgm:pt>
    <dgm:pt modelId="{8593F821-DFE3-468E-BED4-263E619ED82C}" type="parTrans" cxnId="{87368B83-7892-440C-8F6B-0536A933A949}">
      <dgm:prSet/>
      <dgm:spPr/>
      <dgm:t>
        <a:bodyPr/>
        <a:lstStyle/>
        <a:p>
          <a:endParaRPr lang="en-US"/>
        </a:p>
      </dgm:t>
    </dgm:pt>
    <dgm:pt modelId="{ED48CE41-DF37-4E5B-A78D-0267AB12C419}" type="sibTrans" cxnId="{87368B83-7892-440C-8F6B-0536A933A949}">
      <dgm:prSet/>
      <dgm:spPr/>
      <dgm:t>
        <a:bodyPr/>
        <a:lstStyle/>
        <a:p>
          <a:endParaRPr lang="en-US"/>
        </a:p>
      </dgm:t>
    </dgm:pt>
    <dgm:pt modelId="{C7D03844-0799-43FB-8D85-B1802644C1E6}">
      <dgm:prSet phldrT="[Text]" custT="1"/>
      <dgm:spPr>
        <a:solidFill>
          <a:srgbClr val="FFFF00"/>
        </a:solidFill>
      </dgm:spPr>
      <dgm:t>
        <a:bodyPr/>
        <a:lstStyle/>
        <a:p>
          <a:pPr algn="ctr"/>
          <a:r>
            <a:rPr lang="en-US" sz="1600" b="1" dirty="0" smtClean="0"/>
            <a:t>1</a:t>
          </a:r>
          <a:r>
            <a:rPr lang="en-US" sz="1600" b="1" baseline="30000" dirty="0" smtClean="0"/>
            <a:t>st</a:t>
          </a:r>
          <a:r>
            <a:rPr lang="en-US" sz="1600" b="1" dirty="0" smtClean="0"/>
            <a:t> Grade   Data</a:t>
          </a:r>
          <a:endParaRPr lang="en-US" sz="1200" b="1" dirty="0"/>
        </a:p>
      </dgm:t>
    </dgm:pt>
    <dgm:pt modelId="{79E2FBCF-04F5-4140-A8C9-972B20CB0877}" type="parTrans" cxnId="{85C2BA7C-6639-4774-A863-39A9AFE13E36}">
      <dgm:prSet/>
      <dgm:spPr/>
      <dgm:t>
        <a:bodyPr/>
        <a:lstStyle/>
        <a:p>
          <a:endParaRPr lang="en-US"/>
        </a:p>
      </dgm:t>
    </dgm:pt>
    <dgm:pt modelId="{7003A1BE-0494-4E97-A512-EB6CE1968ED7}" type="sibTrans" cxnId="{85C2BA7C-6639-4774-A863-39A9AFE13E36}">
      <dgm:prSet/>
      <dgm:spPr/>
      <dgm:t>
        <a:bodyPr/>
        <a:lstStyle/>
        <a:p>
          <a:endParaRPr lang="en-US"/>
        </a:p>
      </dgm:t>
    </dgm:pt>
    <dgm:pt modelId="{55CC5EC6-0752-43E1-BC58-8C4D88C038EF}" type="pres">
      <dgm:prSet presAssocID="{3580C129-546D-4DF4-A88D-B881BF5197FC}" presName="Name0" presStyleCnt="0">
        <dgm:presLayoutVars>
          <dgm:chMax val="2"/>
          <dgm:chPref val="2"/>
          <dgm:animLvl val="lvl"/>
        </dgm:presLayoutVars>
      </dgm:prSet>
      <dgm:spPr/>
      <dgm:t>
        <a:bodyPr/>
        <a:lstStyle/>
        <a:p>
          <a:endParaRPr lang="en-US"/>
        </a:p>
      </dgm:t>
    </dgm:pt>
    <dgm:pt modelId="{E5ABDF2D-7929-4D84-B884-00AC0537D4BE}" type="pres">
      <dgm:prSet presAssocID="{3580C129-546D-4DF4-A88D-B881BF5197FC}" presName="LeftText" presStyleLbl="revTx" presStyleIdx="0" presStyleCnt="0">
        <dgm:presLayoutVars>
          <dgm:bulletEnabled val="1"/>
        </dgm:presLayoutVars>
      </dgm:prSet>
      <dgm:spPr/>
      <dgm:t>
        <a:bodyPr/>
        <a:lstStyle/>
        <a:p>
          <a:endParaRPr lang="en-US"/>
        </a:p>
      </dgm:t>
    </dgm:pt>
    <dgm:pt modelId="{A84AAF7B-1CAA-47B9-A6D7-C84C09634D86}" type="pres">
      <dgm:prSet presAssocID="{3580C129-546D-4DF4-A88D-B881BF5197FC}" presName="LeftNode" presStyleLbl="bgImgPlace1" presStyleIdx="0" presStyleCnt="2" custFlipHor="0" custScaleX="175672" custScaleY="36614" custLinFactNeighborX="-9497">
        <dgm:presLayoutVars>
          <dgm:chMax val="2"/>
          <dgm:chPref val="2"/>
        </dgm:presLayoutVars>
      </dgm:prSet>
      <dgm:spPr/>
      <dgm:t>
        <a:bodyPr/>
        <a:lstStyle/>
        <a:p>
          <a:endParaRPr lang="en-US"/>
        </a:p>
      </dgm:t>
    </dgm:pt>
    <dgm:pt modelId="{7245149B-634B-49BC-96E5-CD04D6F0D0E0}" type="pres">
      <dgm:prSet presAssocID="{3580C129-546D-4DF4-A88D-B881BF5197FC}" presName="RightText" presStyleLbl="revTx" presStyleIdx="0" presStyleCnt="0">
        <dgm:presLayoutVars>
          <dgm:bulletEnabled val="1"/>
        </dgm:presLayoutVars>
      </dgm:prSet>
      <dgm:spPr/>
      <dgm:t>
        <a:bodyPr/>
        <a:lstStyle/>
        <a:p>
          <a:endParaRPr lang="en-US"/>
        </a:p>
      </dgm:t>
    </dgm:pt>
    <dgm:pt modelId="{6AB714D9-BA50-4650-8875-4F784389D8AA}" type="pres">
      <dgm:prSet presAssocID="{3580C129-546D-4DF4-A88D-B881BF5197FC}" presName="RightNode" presStyleLbl="bgImgPlace1" presStyleIdx="1" presStyleCnt="2" custFlipHor="0" custScaleX="145626" custScaleY="36583" custLinFactNeighborX="33720" custLinFactNeighborY="1554">
        <dgm:presLayoutVars>
          <dgm:chMax val="0"/>
          <dgm:chPref val="0"/>
        </dgm:presLayoutVars>
      </dgm:prSet>
      <dgm:spPr/>
      <dgm:t>
        <a:bodyPr/>
        <a:lstStyle/>
        <a:p>
          <a:endParaRPr lang="en-US"/>
        </a:p>
      </dgm:t>
    </dgm:pt>
    <dgm:pt modelId="{56D79C1A-21DF-47CA-BB02-6B148CC20DB8}" type="pres">
      <dgm:prSet presAssocID="{3580C129-546D-4DF4-A88D-B881BF5197FC}" presName="TopArrow" presStyleLbl="node1" presStyleIdx="0" presStyleCnt="2" custLinFactNeighborX="7044" custLinFactNeighborY="42968"/>
      <dgm:spPr/>
    </dgm:pt>
    <dgm:pt modelId="{94BD9DA7-8536-47C4-98DB-3D47270B9291}" type="pres">
      <dgm:prSet presAssocID="{3580C129-546D-4DF4-A88D-B881BF5197FC}" presName="BottomArrow" presStyleLbl="node1" presStyleIdx="1" presStyleCnt="2" custLinFactNeighborX="7044" custLinFactNeighborY="-36066"/>
      <dgm:spPr/>
    </dgm:pt>
  </dgm:ptLst>
  <dgm:cxnLst>
    <dgm:cxn modelId="{04EB3FE9-C329-42AE-8691-1DE98D8658BE}" type="presOf" srcId="{3580C129-546D-4DF4-A88D-B881BF5197FC}" destId="{55CC5EC6-0752-43E1-BC58-8C4D88C038EF}" srcOrd="0" destOrd="0" presId="urn:microsoft.com/office/officeart/2009/layout/ReverseList"/>
    <dgm:cxn modelId="{76C53C6B-360A-4431-BDFD-D141284A237D}" type="presOf" srcId="{C7D03844-0799-43FB-8D85-B1802644C1E6}" destId="{7245149B-634B-49BC-96E5-CD04D6F0D0E0}" srcOrd="0" destOrd="0" presId="urn:microsoft.com/office/officeart/2009/layout/ReverseList"/>
    <dgm:cxn modelId="{E32BF9AB-6F07-4A4E-9627-50E784E98CDB}" type="presOf" srcId="{C7D03844-0799-43FB-8D85-B1802644C1E6}" destId="{6AB714D9-BA50-4650-8875-4F784389D8AA}" srcOrd="1" destOrd="0" presId="urn:microsoft.com/office/officeart/2009/layout/ReverseList"/>
    <dgm:cxn modelId="{87368B83-7892-440C-8F6B-0536A933A949}" srcId="{3580C129-546D-4DF4-A88D-B881BF5197FC}" destId="{79D0D5F7-B99C-4136-9FCE-74E568B56868}" srcOrd="0" destOrd="0" parTransId="{8593F821-DFE3-468E-BED4-263E619ED82C}" sibTransId="{ED48CE41-DF37-4E5B-A78D-0267AB12C419}"/>
    <dgm:cxn modelId="{A6FC9FA7-B547-4A27-B5E8-784EAA065A3C}" type="presOf" srcId="{79D0D5F7-B99C-4136-9FCE-74E568B56868}" destId="{E5ABDF2D-7929-4D84-B884-00AC0537D4BE}" srcOrd="0" destOrd="0" presId="urn:microsoft.com/office/officeart/2009/layout/ReverseList"/>
    <dgm:cxn modelId="{85C2BA7C-6639-4774-A863-39A9AFE13E36}" srcId="{3580C129-546D-4DF4-A88D-B881BF5197FC}" destId="{C7D03844-0799-43FB-8D85-B1802644C1E6}" srcOrd="1" destOrd="0" parTransId="{79E2FBCF-04F5-4140-A8C9-972B20CB0877}" sibTransId="{7003A1BE-0494-4E97-A512-EB6CE1968ED7}"/>
    <dgm:cxn modelId="{944C12FC-52DE-4265-B64B-117B23E48CDE}" type="presOf" srcId="{79D0D5F7-B99C-4136-9FCE-74E568B56868}" destId="{A84AAF7B-1CAA-47B9-A6D7-C84C09634D86}" srcOrd="1" destOrd="0" presId="urn:microsoft.com/office/officeart/2009/layout/ReverseList"/>
    <dgm:cxn modelId="{6C5E13FE-E9CA-47EC-8004-266627E761DB}" type="presParOf" srcId="{55CC5EC6-0752-43E1-BC58-8C4D88C038EF}" destId="{E5ABDF2D-7929-4D84-B884-00AC0537D4BE}" srcOrd="0" destOrd="0" presId="urn:microsoft.com/office/officeart/2009/layout/ReverseList"/>
    <dgm:cxn modelId="{DCE65BE8-4F4C-413C-8E01-CF41E2680E6D}" type="presParOf" srcId="{55CC5EC6-0752-43E1-BC58-8C4D88C038EF}" destId="{A84AAF7B-1CAA-47B9-A6D7-C84C09634D86}" srcOrd="1" destOrd="0" presId="urn:microsoft.com/office/officeart/2009/layout/ReverseList"/>
    <dgm:cxn modelId="{40020F3C-C114-48B8-824E-5A74A2998C5A}" type="presParOf" srcId="{55CC5EC6-0752-43E1-BC58-8C4D88C038EF}" destId="{7245149B-634B-49BC-96E5-CD04D6F0D0E0}" srcOrd="2" destOrd="0" presId="urn:microsoft.com/office/officeart/2009/layout/ReverseList"/>
    <dgm:cxn modelId="{711250E1-8D32-48C5-9216-F3C3CF4DC13C}" type="presParOf" srcId="{55CC5EC6-0752-43E1-BC58-8C4D88C038EF}" destId="{6AB714D9-BA50-4650-8875-4F784389D8AA}" srcOrd="3" destOrd="0" presId="urn:microsoft.com/office/officeart/2009/layout/ReverseList"/>
    <dgm:cxn modelId="{CCE90DA8-BBC4-436E-B477-9A29967E55CA}" type="presParOf" srcId="{55CC5EC6-0752-43E1-BC58-8C4D88C038EF}" destId="{56D79C1A-21DF-47CA-BB02-6B148CC20DB8}" srcOrd="4" destOrd="0" presId="urn:microsoft.com/office/officeart/2009/layout/ReverseList"/>
    <dgm:cxn modelId="{7C3F3186-EA8F-4995-8932-6FB10279E0E9}" type="presParOf" srcId="{55CC5EC6-0752-43E1-BC58-8C4D88C038EF}" destId="{94BD9DA7-8536-47C4-98DB-3D47270B9291}" srcOrd="5" destOrd="0" presId="urn:microsoft.com/office/officeart/2009/layout/ReverseList"/>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80C129-546D-4DF4-A88D-B881BF5197FC}" type="doc">
      <dgm:prSet loTypeId="urn:microsoft.com/office/officeart/2009/layout/ReverseList" loCatId="relationship" qsTypeId="urn:microsoft.com/office/officeart/2005/8/quickstyle/3d1" qsCatId="3D" csTypeId="urn:microsoft.com/office/officeart/2005/8/colors/colorful4" csCatId="colorful" phldr="1"/>
      <dgm:spPr/>
      <dgm:t>
        <a:bodyPr/>
        <a:lstStyle/>
        <a:p>
          <a:endParaRPr lang="en-US"/>
        </a:p>
      </dgm:t>
    </dgm:pt>
    <dgm:pt modelId="{79D0D5F7-B99C-4136-9FCE-74E568B56868}">
      <dgm:prSet phldrT="[Text]" custT="1"/>
      <dgm:spPr>
        <a:solidFill>
          <a:srgbClr val="FFFF00"/>
        </a:solidFill>
      </dgm:spPr>
      <dgm:t>
        <a:bodyPr/>
        <a:lstStyle/>
        <a:p>
          <a:pPr algn="ctr"/>
          <a:r>
            <a:rPr lang="en-US" sz="1600" b="1" dirty="0" smtClean="0"/>
            <a:t>1</a:t>
          </a:r>
          <a:r>
            <a:rPr lang="en-US" sz="1600" b="1" baseline="30000" dirty="0" smtClean="0"/>
            <a:t>st</a:t>
          </a:r>
          <a:r>
            <a:rPr lang="en-US" sz="1600" b="1" dirty="0" smtClean="0"/>
            <a:t> Grade          Data</a:t>
          </a:r>
          <a:r>
            <a:rPr lang="en-US" sz="1400" b="1" dirty="0" smtClean="0"/>
            <a:t>	</a:t>
          </a:r>
          <a:endParaRPr lang="en-US" sz="1400" b="1" dirty="0"/>
        </a:p>
      </dgm:t>
    </dgm:pt>
    <dgm:pt modelId="{8593F821-DFE3-468E-BED4-263E619ED82C}" type="parTrans" cxnId="{87368B83-7892-440C-8F6B-0536A933A949}">
      <dgm:prSet/>
      <dgm:spPr/>
      <dgm:t>
        <a:bodyPr/>
        <a:lstStyle/>
        <a:p>
          <a:endParaRPr lang="en-US"/>
        </a:p>
      </dgm:t>
    </dgm:pt>
    <dgm:pt modelId="{ED48CE41-DF37-4E5B-A78D-0267AB12C419}" type="sibTrans" cxnId="{87368B83-7892-440C-8F6B-0536A933A949}">
      <dgm:prSet/>
      <dgm:spPr/>
      <dgm:t>
        <a:bodyPr/>
        <a:lstStyle/>
        <a:p>
          <a:endParaRPr lang="en-US"/>
        </a:p>
      </dgm:t>
    </dgm:pt>
    <dgm:pt modelId="{C7D03844-0799-43FB-8D85-B1802644C1E6}">
      <dgm:prSet phldrT="[Text]" custT="1"/>
      <dgm:spPr>
        <a:solidFill>
          <a:srgbClr val="00B050"/>
        </a:solidFill>
      </dgm:spPr>
      <dgm:t>
        <a:bodyPr/>
        <a:lstStyle/>
        <a:p>
          <a:pPr algn="ctr"/>
          <a:r>
            <a:rPr lang="en-US" sz="1600" b="1" dirty="0" smtClean="0"/>
            <a:t>2</a:t>
          </a:r>
          <a:r>
            <a:rPr lang="en-US" sz="1600" b="1" baseline="30000" dirty="0" smtClean="0"/>
            <a:t>nd</a:t>
          </a:r>
          <a:r>
            <a:rPr lang="en-US" sz="1600" b="1" dirty="0" smtClean="0"/>
            <a:t> Grade  Data</a:t>
          </a:r>
          <a:endParaRPr lang="en-US" sz="1200" b="1" dirty="0"/>
        </a:p>
      </dgm:t>
    </dgm:pt>
    <dgm:pt modelId="{79E2FBCF-04F5-4140-A8C9-972B20CB0877}" type="parTrans" cxnId="{85C2BA7C-6639-4774-A863-39A9AFE13E36}">
      <dgm:prSet/>
      <dgm:spPr/>
      <dgm:t>
        <a:bodyPr/>
        <a:lstStyle/>
        <a:p>
          <a:endParaRPr lang="en-US"/>
        </a:p>
      </dgm:t>
    </dgm:pt>
    <dgm:pt modelId="{7003A1BE-0494-4E97-A512-EB6CE1968ED7}" type="sibTrans" cxnId="{85C2BA7C-6639-4774-A863-39A9AFE13E36}">
      <dgm:prSet/>
      <dgm:spPr/>
      <dgm:t>
        <a:bodyPr/>
        <a:lstStyle/>
        <a:p>
          <a:endParaRPr lang="en-US"/>
        </a:p>
      </dgm:t>
    </dgm:pt>
    <dgm:pt modelId="{55CC5EC6-0752-43E1-BC58-8C4D88C038EF}" type="pres">
      <dgm:prSet presAssocID="{3580C129-546D-4DF4-A88D-B881BF5197FC}" presName="Name0" presStyleCnt="0">
        <dgm:presLayoutVars>
          <dgm:chMax val="2"/>
          <dgm:chPref val="2"/>
          <dgm:animLvl val="lvl"/>
        </dgm:presLayoutVars>
      </dgm:prSet>
      <dgm:spPr/>
      <dgm:t>
        <a:bodyPr/>
        <a:lstStyle/>
        <a:p>
          <a:endParaRPr lang="en-US"/>
        </a:p>
      </dgm:t>
    </dgm:pt>
    <dgm:pt modelId="{E5ABDF2D-7929-4D84-B884-00AC0537D4BE}" type="pres">
      <dgm:prSet presAssocID="{3580C129-546D-4DF4-A88D-B881BF5197FC}" presName="LeftText" presStyleLbl="revTx" presStyleIdx="0" presStyleCnt="0">
        <dgm:presLayoutVars>
          <dgm:bulletEnabled val="1"/>
        </dgm:presLayoutVars>
      </dgm:prSet>
      <dgm:spPr/>
      <dgm:t>
        <a:bodyPr/>
        <a:lstStyle/>
        <a:p>
          <a:endParaRPr lang="en-US"/>
        </a:p>
      </dgm:t>
    </dgm:pt>
    <dgm:pt modelId="{A84AAF7B-1CAA-47B9-A6D7-C84C09634D86}" type="pres">
      <dgm:prSet presAssocID="{3580C129-546D-4DF4-A88D-B881BF5197FC}" presName="LeftNode" presStyleLbl="bgImgPlace1" presStyleIdx="0" presStyleCnt="2" custFlipHor="0" custScaleX="141492" custScaleY="36614" custLinFactNeighborX="-6439">
        <dgm:presLayoutVars>
          <dgm:chMax val="2"/>
          <dgm:chPref val="2"/>
        </dgm:presLayoutVars>
      </dgm:prSet>
      <dgm:spPr/>
      <dgm:t>
        <a:bodyPr/>
        <a:lstStyle/>
        <a:p>
          <a:endParaRPr lang="en-US"/>
        </a:p>
      </dgm:t>
    </dgm:pt>
    <dgm:pt modelId="{7245149B-634B-49BC-96E5-CD04D6F0D0E0}" type="pres">
      <dgm:prSet presAssocID="{3580C129-546D-4DF4-A88D-B881BF5197FC}" presName="RightText" presStyleLbl="revTx" presStyleIdx="0" presStyleCnt="0">
        <dgm:presLayoutVars>
          <dgm:bulletEnabled val="1"/>
        </dgm:presLayoutVars>
      </dgm:prSet>
      <dgm:spPr/>
      <dgm:t>
        <a:bodyPr/>
        <a:lstStyle/>
        <a:p>
          <a:endParaRPr lang="en-US"/>
        </a:p>
      </dgm:t>
    </dgm:pt>
    <dgm:pt modelId="{6AB714D9-BA50-4650-8875-4F784389D8AA}" type="pres">
      <dgm:prSet presAssocID="{3580C129-546D-4DF4-A88D-B881BF5197FC}" presName="RightNode" presStyleLbl="bgImgPlace1" presStyleIdx="1" presStyleCnt="2" custFlipHor="0" custScaleX="144569" custScaleY="36583" custLinFactNeighborX="28922" custLinFactNeighborY="-16">
        <dgm:presLayoutVars>
          <dgm:chMax val="0"/>
          <dgm:chPref val="0"/>
        </dgm:presLayoutVars>
      </dgm:prSet>
      <dgm:spPr/>
      <dgm:t>
        <a:bodyPr/>
        <a:lstStyle/>
        <a:p>
          <a:endParaRPr lang="en-US"/>
        </a:p>
      </dgm:t>
    </dgm:pt>
    <dgm:pt modelId="{56D79C1A-21DF-47CA-BB02-6B148CC20DB8}" type="pres">
      <dgm:prSet presAssocID="{3580C129-546D-4DF4-A88D-B881BF5197FC}" presName="TopArrow" presStyleLbl="node1" presStyleIdx="0" presStyleCnt="2" custLinFactNeighborX="7044" custLinFactNeighborY="42968"/>
      <dgm:spPr/>
    </dgm:pt>
    <dgm:pt modelId="{94BD9DA7-8536-47C4-98DB-3D47270B9291}" type="pres">
      <dgm:prSet presAssocID="{3580C129-546D-4DF4-A88D-B881BF5197FC}" presName="BottomArrow" presStyleLbl="node1" presStyleIdx="1" presStyleCnt="2" custLinFactNeighborX="7044" custLinFactNeighborY="-36066"/>
      <dgm:spPr/>
    </dgm:pt>
  </dgm:ptLst>
  <dgm:cxnLst>
    <dgm:cxn modelId="{C5BF2F88-0709-4C66-8DBC-7706F3D5600C}" type="presOf" srcId="{79D0D5F7-B99C-4136-9FCE-74E568B56868}" destId="{E5ABDF2D-7929-4D84-B884-00AC0537D4BE}" srcOrd="0" destOrd="0" presId="urn:microsoft.com/office/officeart/2009/layout/ReverseList"/>
    <dgm:cxn modelId="{B452C9DB-88E3-4DCB-890C-C09166576365}" type="presOf" srcId="{79D0D5F7-B99C-4136-9FCE-74E568B56868}" destId="{A84AAF7B-1CAA-47B9-A6D7-C84C09634D86}" srcOrd="1" destOrd="0" presId="urn:microsoft.com/office/officeart/2009/layout/ReverseList"/>
    <dgm:cxn modelId="{9BE84F79-06FD-489F-B548-24A97C89B097}" type="presOf" srcId="{C7D03844-0799-43FB-8D85-B1802644C1E6}" destId="{6AB714D9-BA50-4650-8875-4F784389D8AA}" srcOrd="1" destOrd="0" presId="urn:microsoft.com/office/officeart/2009/layout/ReverseList"/>
    <dgm:cxn modelId="{87368B83-7892-440C-8F6B-0536A933A949}" srcId="{3580C129-546D-4DF4-A88D-B881BF5197FC}" destId="{79D0D5F7-B99C-4136-9FCE-74E568B56868}" srcOrd="0" destOrd="0" parTransId="{8593F821-DFE3-468E-BED4-263E619ED82C}" sibTransId="{ED48CE41-DF37-4E5B-A78D-0267AB12C419}"/>
    <dgm:cxn modelId="{85C2BA7C-6639-4774-A863-39A9AFE13E36}" srcId="{3580C129-546D-4DF4-A88D-B881BF5197FC}" destId="{C7D03844-0799-43FB-8D85-B1802644C1E6}" srcOrd="1" destOrd="0" parTransId="{79E2FBCF-04F5-4140-A8C9-972B20CB0877}" sibTransId="{7003A1BE-0494-4E97-A512-EB6CE1968ED7}"/>
    <dgm:cxn modelId="{9253A399-EAC7-457D-AD33-0D39141DEFE1}" type="presOf" srcId="{C7D03844-0799-43FB-8D85-B1802644C1E6}" destId="{7245149B-634B-49BC-96E5-CD04D6F0D0E0}" srcOrd="0" destOrd="0" presId="urn:microsoft.com/office/officeart/2009/layout/ReverseList"/>
    <dgm:cxn modelId="{7C5020B6-1022-4E56-8F4D-14053C8A172F}" type="presOf" srcId="{3580C129-546D-4DF4-A88D-B881BF5197FC}" destId="{55CC5EC6-0752-43E1-BC58-8C4D88C038EF}" srcOrd="0" destOrd="0" presId="urn:microsoft.com/office/officeart/2009/layout/ReverseList"/>
    <dgm:cxn modelId="{A6E59042-E3C2-4BB9-A0E8-AC3BADCB755B}" type="presParOf" srcId="{55CC5EC6-0752-43E1-BC58-8C4D88C038EF}" destId="{E5ABDF2D-7929-4D84-B884-00AC0537D4BE}" srcOrd="0" destOrd="0" presId="urn:microsoft.com/office/officeart/2009/layout/ReverseList"/>
    <dgm:cxn modelId="{6AA68B26-4024-48B4-9032-D3E3382D4831}" type="presParOf" srcId="{55CC5EC6-0752-43E1-BC58-8C4D88C038EF}" destId="{A84AAF7B-1CAA-47B9-A6D7-C84C09634D86}" srcOrd="1" destOrd="0" presId="urn:microsoft.com/office/officeart/2009/layout/ReverseList"/>
    <dgm:cxn modelId="{F7108DC3-7231-4D0E-B6D0-C34FE9E77059}" type="presParOf" srcId="{55CC5EC6-0752-43E1-BC58-8C4D88C038EF}" destId="{7245149B-634B-49BC-96E5-CD04D6F0D0E0}" srcOrd="2" destOrd="0" presId="urn:microsoft.com/office/officeart/2009/layout/ReverseList"/>
    <dgm:cxn modelId="{CB325A31-8F2D-4B09-90AE-A1C81F955AB2}" type="presParOf" srcId="{55CC5EC6-0752-43E1-BC58-8C4D88C038EF}" destId="{6AB714D9-BA50-4650-8875-4F784389D8AA}" srcOrd="3" destOrd="0" presId="urn:microsoft.com/office/officeart/2009/layout/ReverseList"/>
    <dgm:cxn modelId="{B4775111-472B-4065-9BAB-2590B77118EA}" type="presParOf" srcId="{55CC5EC6-0752-43E1-BC58-8C4D88C038EF}" destId="{56D79C1A-21DF-47CA-BB02-6B148CC20DB8}" srcOrd="4" destOrd="0" presId="urn:microsoft.com/office/officeart/2009/layout/ReverseList"/>
    <dgm:cxn modelId="{5435830F-DE56-4D28-9712-0E3E90EFACE1}" type="presParOf" srcId="{55CC5EC6-0752-43E1-BC58-8C4D88C038EF}" destId="{94BD9DA7-8536-47C4-98DB-3D47270B9291}" srcOrd="5" destOrd="0" presId="urn:microsoft.com/office/officeart/2009/layout/ReverseList"/>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80C129-546D-4DF4-A88D-B881BF5197FC}" type="doc">
      <dgm:prSet loTypeId="urn:microsoft.com/office/officeart/2009/layout/ReverseList" loCatId="relationship" qsTypeId="urn:microsoft.com/office/officeart/2005/8/quickstyle/3d1" qsCatId="3D" csTypeId="urn:microsoft.com/office/officeart/2005/8/colors/colorful4" csCatId="colorful" phldr="1"/>
      <dgm:spPr/>
      <dgm:t>
        <a:bodyPr/>
        <a:lstStyle/>
        <a:p>
          <a:endParaRPr lang="en-US"/>
        </a:p>
      </dgm:t>
    </dgm:pt>
    <dgm:pt modelId="{79D0D5F7-B99C-4136-9FCE-74E568B56868}">
      <dgm:prSet phldrT="[Text]" custT="1"/>
      <dgm:spPr>
        <a:solidFill>
          <a:srgbClr val="00B050"/>
        </a:solidFill>
      </dgm:spPr>
      <dgm:t>
        <a:bodyPr/>
        <a:lstStyle/>
        <a:p>
          <a:pPr algn="ctr"/>
          <a:r>
            <a:rPr lang="en-US" sz="1600" b="1" dirty="0" smtClean="0"/>
            <a:t>2</a:t>
          </a:r>
          <a:r>
            <a:rPr lang="en-US" sz="1600" b="1" baseline="30000" dirty="0" smtClean="0"/>
            <a:t>nd</a:t>
          </a:r>
          <a:r>
            <a:rPr lang="en-US" sz="1600" b="1" dirty="0" smtClean="0"/>
            <a:t> Grade          Data</a:t>
          </a:r>
          <a:r>
            <a:rPr lang="en-US" sz="1400" b="1" dirty="0" smtClean="0"/>
            <a:t>	</a:t>
          </a:r>
          <a:endParaRPr lang="en-US" sz="1400" b="1" dirty="0"/>
        </a:p>
      </dgm:t>
    </dgm:pt>
    <dgm:pt modelId="{8593F821-DFE3-468E-BED4-263E619ED82C}" type="parTrans" cxnId="{87368B83-7892-440C-8F6B-0536A933A949}">
      <dgm:prSet/>
      <dgm:spPr/>
      <dgm:t>
        <a:bodyPr/>
        <a:lstStyle/>
        <a:p>
          <a:endParaRPr lang="en-US"/>
        </a:p>
      </dgm:t>
    </dgm:pt>
    <dgm:pt modelId="{ED48CE41-DF37-4E5B-A78D-0267AB12C419}" type="sibTrans" cxnId="{87368B83-7892-440C-8F6B-0536A933A949}">
      <dgm:prSet/>
      <dgm:spPr/>
      <dgm:t>
        <a:bodyPr/>
        <a:lstStyle/>
        <a:p>
          <a:endParaRPr lang="en-US"/>
        </a:p>
      </dgm:t>
    </dgm:pt>
    <dgm:pt modelId="{C7D03844-0799-43FB-8D85-B1802644C1E6}">
      <dgm:prSet phldrT="[Text]" custT="1"/>
      <dgm:spPr>
        <a:solidFill>
          <a:srgbClr val="0070C0"/>
        </a:solidFill>
      </dgm:spPr>
      <dgm:t>
        <a:bodyPr/>
        <a:lstStyle/>
        <a:p>
          <a:pPr algn="ctr"/>
          <a:r>
            <a:rPr lang="en-US" sz="1600" b="1" dirty="0" smtClean="0"/>
            <a:t>3</a:t>
          </a:r>
          <a:r>
            <a:rPr lang="en-US" sz="1600" b="1" baseline="30000" dirty="0" smtClean="0"/>
            <a:t>rd</a:t>
          </a:r>
          <a:r>
            <a:rPr lang="en-US" sz="1600" b="1" dirty="0" smtClean="0"/>
            <a:t> Grade  Data</a:t>
          </a:r>
          <a:endParaRPr lang="en-US" sz="1200" b="1" dirty="0"/>
        </a:p>
      </dgm:t>
    </dgm:pt>
    <dgm:pt modelId="{79E2FBCF-04F5-4140-A8C9-972B20CB0877}" type="parTrans" cxnId="{85C2BA7C-6639-4774-A863-39A9AFE13E36}">
      <dgm:prSet/>
      <dgm:spPr/>
      <dgm:t>
        <a:bodyPr/>
        <a:lstStyle/>
        <a:p>
          <a:endParaRPr lang="en-US"/>
        </a:p>
      </dgm:t>
    </dgm:pt>
    <dgm:pt modelId="{7003A1BE-0494-4E97-A512-EB6CE1968ED7}" type="sibTrans" cxnId="{85C2BA7C-6639-4774-A863-39A9AFE13E36}">
      <dgm:prSet/>
      <dgm:spPr/>
      <dgm:t>
        <a:bodyPr/>
        <a:lstStyle/>
        <a:p>
          <a:endParaRPr lang="en-US"/>
        </a:p>
      </dgm:t>
    </dgm:pt>
    <dgm:pt modelId="{55CC5EC6-0752-43E1-BC58-8C4D88C038EF}" type="pres">
      <dgm:prSet presAssocID="{3580C129-546D-4DF4-A88D-B881BF5197FC}" presName="Name0" presStyleCnt="0">
        <dgm:presLayoutVars>
          <dgm:chMax val="2"/>
          <dgm:chPref val="2"/>
          <dgm:animLvl val="lvl"/>
        </dgm:presLayoutVars>
      </dgm:prSet>
      <dgm:spPr/>
      <dgm:t>
        <a:bodyPr/>
        <a:lstStyle/>
        <a:p>
          <a:endParaRPr lang="en-US"/>
        </a:p>
      </dgm:t>
    </dgm:pt>
    <dgm:pt modelId="{E5ABDF2D-7929-4D84-B884-00AC0537D4BE}" type="pres">
      <dgm:prSet presAssocID="{3580C129-546D-4DF4-A88D-B881BF5197FC}" presName="LeftText" presStyleLbl="revTx" presStyleIdx="0" presStyleCnt="0">
        <dgm:presLayoutVars>
          <dgm:bulletEnabled val="1"/>
        </dgm:presLayoutVars>
      </dgm:prSet>
      <dgm:spPr/>
      <dgm:t>
        <a:bodyPr/>
        <a:lstStyle/>
        <a:p>
          <a:endParaRPr lang="en-US"/>
        </a:p>
      </dgm:t>
    </dgm:pt>
    <dgm:pt modelId="{A84AAF7B-1CAA-47B9-A6D7-C84C09634D86}" type="pres">
      <dgm:prSet presAssocID="{3580C129-546D-4DF4-A88D-B881BF5197FC}" presName="LeftNode" presStyleLbl="bgImgPlace1" presStyleIdx="0" presStyleCnt="2" custFlipHor="0" custScaleX="157732" custScaleY="36614" custLinFactNeighborX="-11791">
        <dgm:presLayoutVars>
          <dgm:chMax val="2"/>
          <dgm:chPref val="2"/>
        </dgm:presLayoutVars>
      </dgm:prSet>
      <dgm:spPr/>
      <dgm:t>
        <a:bodyPr/>
        <a:lstStyle/>
        <a:p>
          <a:endParaRPr lang="en-US"/>
        </a:p>
      </dgm:t>
    </dgm:pt>
    <dgm:pt modelId="{7245149B-634B-49BC-96E5-CD04D6F0D0E0}" type="pres">
      <dgm:prSet presAssocID="{3580C129-546D-4DF4-A88D-B881BF5197FC}" presName="RightText" presStyleLbl="revTx" presStyleIdx="0" presStyleCnt="0">
        <dgm:presLayoutVars>
          <dgm:bulletEnabled val="1"/>
        </dgm:presLayoutVars>
      </dgm:prSet>
      <dgm:spPr/>
      <dgm:t>
        <a:bodyPr/>
        <a:lstStyle/>
        <a:p>
          <a:endParaRPr lang="en-US"/>
        </a:p>
      </dgm:t>
    </dgm:pt>
    <dgm:pt modelId="{6AB714D9-BA50-4650-8875-4F784389D8AA}" type="pres">
      <dgm:prSet presAssocID="{3580C129-546D-4DF4-A88D-B881BF5197FC}" presName="RightNode" presStyleLbl="bgImgPlace1" presStyleIdx="1" presStyleCnt="2" custFlipHor="0" custScaleX="142833" custScaleY="36583" custLinFactNeighborX="31700" custLinFactNeighborY="-16">
        <dgm:presLayoutVars>
          <dgm:chMax val="0"/>
          <dgm:chPref val="0"/>
        </dgm:presLayoutVars>
      </dgm:prSet>
      <dgm:spPr/>
      <dgm:t>
        <a:bodyPr/>
        <a:lstStyle/>
        <a:p>
          <a:endParaRPr lang="en-US"/>
        </a:p>
      </dgm:t>
    </dgm:pt>
    <dgm:pt modelId="{56D79C1A-21DF-47CA-BB02-6B148CC20DB8}" type="pres">
      <dgm:prSet presAssocID="{3580C129-546D-4DF4-A88D-B881BF5197FC}" presName="TopArrow" presStyleLbl="node1" presStyleIdx="0" presStyleCnt="2" custLinFactNeighborX="7044" custLinFactNeighborY="42968"/>
      <dgm:spPr/>
    </dgm:pt>
    <dgm:pt modelId="{94BD9DA7-8536-47C4-98DB-3D47270B9291}" type="pres">
      <dgm:prSet presAssocID="{3580C129-546D-4DF4-A88D-B881BF5197FC}" presName="BottomArrow" presStyleLbl="node1" presStyleIdx="1" presStyleCnt="2" custLinFactNeighborX="7044" custLinFactNeighborY="-36066"/>
      <dgm:spPr/>
    </dgm:pt>
  </dgm:ptLst>
  <dgm:cxnLst>
    <dgm:cxn modelId="{F99000D9-0CF7-4AC3-B14B-FC3C5D2D32BF}" type="presOf" srcId="{79D0D5F7-B99C-4136-9FCE-74E568B56868}" destId="{A84AAF7B-1CAA-47B9-A6D7-C84C09634D86}" srcOrd="1" destOrd="0" presId="urn:microsoft.com/office/officeart/2009/layout/ReverseList"/>
    <dgm:cxn modelId="{958579D8-4739-4C74-BFDD-F6F7FC33CC2B}" type="presOf" srcId="{3580C129-546D-4DF4-A88D-B881BF5197FC}" destId="{55CC5EC6-0752-43E1-BC58-8C4D88C038EF}" srcOrd="0" destOrd="0" presId="urn:microsoft.com/office/officeart/2009/layout/ReverseList"/>
    <dgm:cxn modelId="{87368B83-7892-440C-8F6B-0536A933A949}" srcId="{3580C129-546D-4DF4-A88D-B881BF5197FC}" destId="{79D0D5F7-B99C-4136-9FCE-74E568B56868}" srcOrd="0" destOrd="0" parTransId="{8593F821-DFE3-468E-BED4-263E619ED82C}" sibTransId="{ED48CE41-DF37-4E5B-A78D-0267AB12C419}"/>
    <dgm:cxn modelId="{09C78865-0006-417B-9B1B-8E13E4CCB14E}" type="presOf" srcId="{C7D03844-0799-43FB-8D85-B1802644C1E6}" destId="{6AB714D9-BA50-4650-8875-4F784389D8AA}" srcOrd="1" destOrd="0" presId="urn:microsoft.com/office/officeart/2009/layout/ReverseList"/>
    <dgm:cxn modelId="{9AC1DD39-EA47-403A-B7B2-2403188BABBD}" type="presOf" srcId="{C7D03844-0799-43FB-8D85-B1802644C1E6}" destId="{7245149B-634B-49BC-96E5-CD04D6F0D0E0}" srcOrd="0" destOrd="0" presId="urn:microsoft.com/office/officeart/2009/layout/ReverseList"/>
    <dgm:cxn modelId="{85C2BA7C-6639-4774-A863-39A9AFE13E36}" srcId="{3580C129-546D-4DF4-A88D-B881BF5197FC}" destId="{C7D03844-0799-43FB-8D85-B1802644C1E6}" srcOrd="1" destOrd="0" parTransId="{79E2FBCF-04F5-4140-A8C9-972B20CB0877}" sibTransId="{7003A1BE-0494-4E97-A512-EB6CE1968ED7}"/>
    <dgm:cxn modelId="{D1F82ACB-4D72-4765-BD02-2CCA1E5D44C9}" type="presOf" srcId="{79D0D5F7-B99C-4136-9FCE-74E568B56868}" destId="{E5ABDF2D-7929-4D84-B884-00AC0537D4BE}" srcOrd="0" destOrd="0" presId="urn:microsoft.com/office/officeart/2009/layout/ReverseList"/>
    <dgm:cxn modelId="{DEFBED24-5FF5-4DB3-9C89-EEB85131A8FE}" type="presParOf" srcId="{55CC5EC6-0752-43E1-BC58-8C4D88C038EF}" destId="{E5ABDF2D-7929-4D84-B884-00AC0537D4BE}" srcOrd="0" destOrd="0" presId="urn:microsoft.com/office/officeart/2009/layout/ReverseList"/>
    <dgm:cxn modelId="{71D7FC55-1220-4B6E-813E-6F45CE00E4FA}" type="presParOf" srcId="{55CC5EC6-0752-43E1-BC58-8C4D88C038EF}" destId="{A84AAF7B-1CAA-47B9-A6D7-C84C09634D86}" srcOrd="1" destOrd="0" presId="urn:microsoft.com/office/officeart/2009/layout/ReverseList"/>
    <dgm:cxn modelId="{6ECBBE56-4FF2-431D-AAEF-3D09505D7DA4}" type="presParOf" srcId="{55CC5EC6-0752-43E1-BC58-8C4D88C038EF}" destId="{7245149B-634B-49BC-96E5-CD04D6F0D0E0}" srcOrd="2" destOrd="0" presId="urn:microsoft.com/office/officeart/2009/layout/ReverseList"/>
    <dgm:cxn modelId="{13811EDA-4344-4551-9CF3-5315F7149CF0}" type="presParOf" srcId="{55CC5EC6-0752-43E1-BC58-8C4D88C038EF}" destId="{6AB714D9-BA50-4650-8875-4F784389D8AA}" srcOrd="3" destOrd="0" presId="urn:microsoft.com/office/officeart/2009/layout/ReverseList"/>
    <dgm:cxn modelId="{6BE910E9-9A5B-4422-ABDF-D5417C424F1B}" type="presParOf" srcId="{55CC5EC6-0752-43E1-BC58-8C4D88C038EF}" destId="{56D79C1A-21DF-47CA-BB02-6B148CC20DB8}" srcOrd="4" destOrd="0" presId="urn:microsoft.com/office/officeart/2009/layout/ReverseList"/>
    <dgm:cxn modelId="{CF5B4EC8-575B-4A5A-834B-D0497FFEBAA2}" type="presParOf" srcId="{55CC5EC6-0752-43E1-BC58-8C4D88C038EF}" destId="{94BD9DA7-8536-47C4-98DB-3D47270B9291}" srcOrd="5" destOrd="0" presId="urn:microsoft.com/office/officeart/2009/layout/ReverseList"/>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03A267-6A7C-491C-BAC1-7A04334A87CE}"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51116F34-785C-4FF5-B25E-8F83A9A1DCFA}">
      <dgm:prSet phldrT="[Text]" custT="1"/>
      <dgm:spPr/>
      <dgm:t>
        <a:bodyPr/>
        <a:lstStyle/>
        <a:p>
          <a:r>
            <a:rPr lang="en-US" sz="2000" dirty="0" smtClean="0">
              <a:solidFill>
                <a:schemeClr val="tx1"/>
              </a:solidFill>
            </a:rPr>
            <a:t>P-3 Standards</a:t>
          </a:r>
        </a:p>
        <a:p>
          <a:r>
            <a:rPr lang="en-US" sz="2000" dirty="0" smtClean="0">
              <a:solidFill>
                <a:schemeClr val="tx1"/>
              </a:solidFill>
            </a:rPr>
            <a:t>(CC Standards &amp; EC Guidelines)</a:t>
          </a:r>
        </a:p>
        <a:p>
          <a:r>
            <a:rPr lang="en-US" sz="2000" dirty="0" smtClean="0">
              <a:solidFill>
                <a:schemeClr val="tx1"/>
              </a:solidFill>
            </a:rPr>
            <a:t>Assessments</a:t>
          </a:r>
        </a:p>
        <a:p>
          <a:r>
            <a:rPr lang="en-US" sz="2000" dirty="0" smtClean="0">
              <a:solidFill>
                <a:schemeClr val="tx1"/>
              </a:solidFill>
            </a:rPr>
            <a:t>Instruction &amp; Curriculum </a:t>
          </a:r>
          <a:endParaRPr lang="en-US" sz="2000" dirty="0">
            <a:solidFill>
              <a:schemeClr val="tx1"/>
            </a:solidFill>
          </a:endParaRPr>
        </a:p>
      </dgm:t>
    </dgm:pt>
    <dgm:pt modelId="{62AB43EE-50FC-48AE-AAE4-B2DCEC2A9037}" type="parTrans" cxnId="{D5F813DC-AC3B-4250-8BEF-3AB8E744B4F0}">
      <dgm:prSet/>
      <dgm:spPr/>
      <dgm:t>
        <a:bodyPr/>
        <a:lstStyle/>
        <a:p>
          <a:endParaRPr lang="en-US"/>
        </a:p>
      </dgm:t>
    </dgm:pt>
    <dgm:pt modelId="{5C271EBF-9AC9-4C87-9D01-CB6E44740340}" type="sibTrans" cxnId="{D5F813DC-AC3B-4250-8BEF-3AB8E744B4F0}">
      <dgm:prSet/>
      <dgm:spPr/>
      <dgm:t>
        <a:bodyPr/>
        <a:lstStyle/>
        <a:p>
          <a:endParaRPr lang="en-US" dirty="0"/>
        </a:p>
      </dgm:t>
    </dgm:pt>
    <dgm:pt modelId="{58053594-F587-49F5-8606-23A637B15459}">
      <dgm:prSet phldrT="[Text]" custT="1"/>
      <dgm:spPr/>
      <dgm:t>
        <a:bodyPr/>
        <a:lstStyle/>
        <a:p>
          <a:r>
            <a:rPr lang="en-US" sz="2000" dirty="0" smtClean="0">
              <a:solidFill>
                <a:schemeClr val="tx1"/>
              </a:solidFill>
            </a:rPr>
            <a:t>School response based on the students and families they serve </a:t>
          </a:r>
          <a:endParaRPr lang="en-US" sz="2000" dirty="0">
            <a:solidFill>
              <a:schemeClr val="tx1"/>
            </a:solidFill>
          </a:endParaRPr>
        </a:p>
      </dgm:t>
    </dgm:pt>
    <dgm:pt modelId="{A5EF0958-C956-4133-AF25-FE7513E6E81C}" type="parTrans" cxnId="{1A86FD6C-78E6-4169-B38B-AC63199F042F}">
      <dgm:prSet/>
      <dgm:spPr/>
      <dgm:t>
        <a:bodyPr/>
        <a:lstStyle/>
        <a:p>
          <a:endParaRPr lang="en-US"/>
        </a:p>
      </dgm:t>
    </dgm:pt>
    <dgm:pt modelId="{A1B76165-EAB4-4E60-AFFB-1D6514D0E844}" type="sibTrans" cxnId="{1A86FD6C-78E6-4169-B38B-AC63199F042F}">
      <dgm:prSet/>
      <dgm:spPr/>
      <dgm:t>
        <a:bodyPr/>
        <a:lstStyle/>
        <a:p>
          <a:endParaRPr lang="en-US" dirty="0"/>
        </a:p>
      </dgm:t>
    </dgm:pt>
    <dgm:pt modelId="{0548D279-62E4-4DB1-90BA-F68E90514D2E}">
      <dgm:prSet phldrT="[Text]" custT="1"/>
      <dgm:spPr/>
      <dgm:t>
        <a:bodyPr/>
        <a:lstStyle/>
        <a:p>
          <a:pPr>
            <a:lnSpc>
              <a:spcPct val="150000"/>
            </a:lnSpc>
          </a:pPr>
          <a:r>
            <a:rPr lang="en-US" sz="2000" dirty="0" smtClean="0">
              <a:solidFill>
                <a:schemeClr val="tx1"/>
              </a:solidFill>
            </a:rPr>
            <a:t>Classroom</a:t>
          </a:r>
        </a:p>
        <a:p>
          <a:pPr>
            <a:lnSpc>
              <a:spcPct val="100000"/>
            </a:lnSpc>
          </a:pPr>
          <a:r>
            <a:rPr lang="en-US" sz="2000" dirty="0" smtClean="0">
              <a:solidFill>
                <a:schemeClr val="tx1"/>
              </a:solidFill>
            </a:rPr>
            <a:t>Responding to the needs of students  </a:t>
          </a:r>
        </a:p>
        <a:p>
          <a:pPr>
            <a:lnSpc>
              <a:spcPct val="90000"/>
            </a:lnSpc>
          </a:pPr>
          <a:endParaRPr lang="en-US" sz="4300" dirty="0"/>
        </a:p>
      </dgm:t>
    </dgm:pt>
    <dgm:pt modelId="{45E6CB0C-29E4-4221-8EB7-2BAD73D96811}" type="parTrans" cxnId="{A86F6246-5106-46CE-8EBD-EEBB498FC00B}">
      <dgm:prSet/>
      <dgm:spPr/>
      <dgm:t>
        <a:bodyPr/>
        <a:lstStyle/>
        <a:p>
          <a:endParaRPr lang="en-US"/>
        </a:p>
      </dgm:t>
    </dgm:pt>
    <dgm:pt modelId="{576D1BA8-7366-4648-B050-8D4021FDA481}" type="sibTrans" cxnId="{A86F6246-5106-46CE-8EBD-EEBB498FC00B}">
      <dgm:prSet/>
      <dgm:spPr/>
      <dgm:t>
        <a:bodyPr/>
        <a:lstStyle/>
        <a:p>
          <a:endParaRPr lang="en-US"/>
        </a:p>
      </dgm:t>
    </dgm:pt>
    <dgm:pt modelId="{C1ABAA9A-E950-4EF8-B4B7-B961AC40FE01}" type="pres">
      <dgm:prSet presAssocID="{0403A267-6A7C-491C-BAC1-7A04334A87CE}" presName="diagram" presStyleCnt="0">
        <dgm:presLayoutVars>
          <dgm:dir/>
          <dgm:resizeHandles val="exact"/>
        </dgm:presLayoutVars>
      </dgm:prSet>
      <dgm:spPr/>
      <dgm:t>
        <a:bodyPr/>
        <a:lstStyle/>
        <a:p>
          <a:endParaRPr lang="en-US"/>
        </a:p>
      </dgm:t>
    </dgm:pt>
    <dgm:pt modelId="{AF374AA3-F111-4384-B272-B86F360EBB47}" type="pres">
      <dgm:prSet presAssocID="{51116F34-785C-4FF5-B25E-8F83A9A1DCFA}" presName="node" presStyleLbl="node1" presStyleIdx="0" presStyleCnt="3" custScaleX="210228" custScaleY="366607">
        <dgm:presLayoutVars>
          <dgm:bulletEnabled val="1"/>
        </dgm:presLayoutVars>
      </dgm:prSet>
      <dgm:spPr/>
      <dgm:t>
        <a:bodyPr/>
        <a:lstStyle/>
        <a:p>
          <a:endParaRPr lang="en-US"/>
        </a:p>
      </dgm:t>
    </dgm:pt>
    <dgm:pt modelId="{E47405C5-1FE7-4C46-B4A5-57BCDB512473}" type="pres">
      <dgm:prSet presAssocID="{5C271EBF-9AC9-4C87-9D01-CB6E44740340}" presName="sibTrans" presStyleLbl="sibTrans2D1" presStyleIdx="0" presStyleCnt="2"/>
      <dgm:spPr/>
      <dgm:t>
        <a:bodyPr/>
        <a:lstStyle/>
        <a:p>
          <a:endParaRPr lang="en-US"/>
        </a:p>
      </dgm:t>
    </dgm:pt>
    <dgm:pt modelId="{5983C4D8-496B-4DC7-BE30-749186AE26C7}" type="pres">
      <dgm:prSet presAssocID="{5C271EBF-9AC9-4C87-9D01-CB6E44740340}" presName="connectorText" presStyleLbl="sibTrans2D1" presStyleIdx="0" presStyleCnt="2"/>
      <dgm:spPr/>
      <dgm:t>
        <a:bodyPr/>
        <a:lstStyle/>
        <a:p>
          <a:endParaRPr lang="en-US"/>
        </a:p>
      </dgm:t>
    </dgm:pt>
    <dgm:pt modelId="{DB0382C0-A54D-4A86-8569-8E157F3704D1}" type="pres">
      <dgm:prSet presAssocID="{58053594-F587-49F5-8606-23A637B15459}" presName="node" presStyleLbl="node1" presStyleIdx="1" presStyleCnt="3" custScaleX="166782" custScaleY="282263">
        <dgm:presLayoutVars>
          <dgm:bulletEnabled val="1"/>
        </dgm:presLayoutVars>
      </dgm:prSet>
      <dgm:spPr/>
      <dgm:t>
        <a:bodyPr/>
        <a:lstStyle/>
        <a:p>
          <a:endParaRPr lang="en-US"/>
        </a:p>
      </dgm:t>
    </dgm:pt>
    <dgm:pt modelId="{6B6CFD1F-A672-4244-9863-BF5DC57C33B4}" type="pres">
      <dgm:prSet presAssocID="{A1B76165-EAB4-4E60-AFFB-1D6514D0E844}" presName="sibTrans" presStyleLbl="sibTrans2D1" presStyleIdx="1" presStyleCnt="2" custScaleX="167055" custScaleY="166466" custLinFactNeighborX="8466"/>
      <dgm:spPr/>
      <dgm:t>
        <a:bodyPr/>
        <a:lstStyle/>
        <a:p>
          <a:endParaRPr lang="en-US"/>
        </a:p>
      </dgm:t>
    </dgm:pt>
    <dgm:pt modelId="{2D802BD4-211A-4944-BCA7-537A90593B17}" type="pres">
      <dgm:prSet presAssocID="{A1B76165-EAB4-4E60-AFFB-1D6514D0E844}" presName="connectorText" presStyleLbl="sibTrans2D1" presStyleIdx="1" presStyleCnt="2"/>
      <dgm:spPr/>
      <dgm:t>
        <a:bodyPr/>
        <a:lstStyle/>
        <a:p>
          <a:endParaRPr lang="en-US"/>
        </a:p>
      </dgm:t>
    </dgm:pt>
    <dgm:pt modelId="{E22DF6E6-0B5D-4D8A-B5B7-E7933CD65929}" type="pres">
      <dgm:prSet presAssocID="{0548D279-62E4-4DB1-90BA-F68E90514D2E}" presName="node" presStyleLbl="node1" presStyleIdx="2" presStyleCnt="3" custScaleX="131493" custScaleY="304900">
        <dgm:presLayoutVars>
          <dgm:bulletEnabled val="1"/>
        </dgm:presLayoutVars>
      </dgm:prSet>
      <dgm:spPr/>
      <dgm:t>
        <a:bodyPr/>
        <a:lstStyle/>
        <a:p>
          <a:endParaRPr lang="en-US"/>
        </a:p>
      </dgm:t>
    </dgm:pt>
  </dgm:ptLst>
  <dgm:cxnLst>
    <dgm:cxn modelId="{7BC87EFB-A2B1-4E9B-8637-FEB636F7D1B2}" type="presOf" srcId="{A1B76165-EAB4-4E60-AFFB-1D6514D0E844}" destId="{6B6CFD1F-A672-4244-9863-BF5DC57C33B4}" srcOrd="0" destOrd="0" presId="urn:microsoft.com/office/officeart/2005/8/layout/process5"/>
    <dgm:cxn modelId="{796A0571-D666-42EF-A438-6DFCA8CF636E}" type="presOf" srcId="{0403A267-6A7C-491C-BAC1-7A04334A87CE}" destId="{C1ABAA9A-E950-4EF8-B4B7-B961AC40FE01}" srcOrd="0" destOrd="0" presId="urn:microsoft.com/office/officeart/2005/8/layout/process5"/>
    <dgm:cxn modelId="{D5F813DC-AC3B-4250-8BEF-3AB8E744B4F0}" srcId="{0403A267-6A7C-491C-BAC1-7A04334A87CE}" destId="{51116F34-785C-4FF5-B25E-8F83A9A1DCFA}" srcOrd="0" destOrd="0" parTransId="{62AB43EE-50FC-48AE-AAE4-B2DCEC2A9037}" sibTransId="{5C271EBF-9AC9-4C87-9D01-CB6E44740340}"/>
    <dgm:cxn modelId="{BBCF5F79-2016-42C2-BD7B-2D9B12BFDD8B}" type="presOf" srcId="{0548D279-62E4-4DB1-90BA-F68E90514D2E}" destId="{E22DF6E6-0B5D-4D8A-B5B7-E7933CD65929}" srcOrd="0" destOrd="0" presId="urn:microsoft.com/office/officeart/2005/8/layout/process5"/>
    <dgm:cxn modelId="{A86F6246-5106-46CE-8EBD-EEBB498FC00B}" srcId="{0403A267-6A7C-491C-BAC1-7A04334A87CE}" destId="{0548D279-62E4-4DB1-90BA-F68E90514D2E}" srcOrd="2" destOrd="0" parTransId="{45E6CB0C-29E4-4221-8EB7-2BAD73D96811}" sibTransId="{576D1BA8-7366-4648-B050-8D4021FDA481}"/>
    <dgm:cxn modelId="{67D46733-0527-44BB-BFF3-2F4BB320DA25}" type="presOf" srcId="{5C271EBF-9AC9-4C87-9D01-CB6E44740340}" destId="{E47405C5-1FE7-4C46-B4A5-57BCDB512473}" srcOrd="0" destOrd="0" presId="urn:microsoft.com/office/officeart/2005/8/layout/process5"/>
    <dgm:cxn modelId="{1A86FD6C-78E6-4169-B38B-AC63199F042F}" srcId="{0403A267-6A7C-491C-BAC1-7A04334A87CE}" destId="{58053594-F587-49F5-8606-23A637B15459}" srcOrd="1" destOrd="0" parTransId="{A5EF0958-C956-4133-AF25-FE7513E6E81C}" sibTransId="{A1B76165-EAB4-4E60-AFFB-1D6514D0E844}"/>
    <dgm:cxn modelId="{EF4A8E98-B7EB-4124-AD49-50C6B8D9A588}" type="presOf" srcId="{58053594-F587-49F5-8606-23A637B15459}" destId="{DB0382C0-A54D-4A86-8569-8E157F3704D1}" srcOrd="0" destOrd="0" presId="urn:microsoft.com/office/officeart/2005/8/layout/process5"/>
    <dgm:cxn modelId="{2276AD45-0202-444D-B3DD-8DE95CB75A70}" type="presOf" srcId="{51116F34-785C-4FF5-B25E-8F83A9A1DCFA}" destId="{AF374AA3-F111-4384-B272-B86F360EBB47}" srcOrd="0" destOrd="0" presId="urn:microsoft.com/office/officeart/2005/8/layout/process5"/>
    <dgm:cxn modelId="{DA63427E-88BD-443A-8F43-3571D7EF7DC1}" type="presOf" srcId="{5C271EBF-9AC9-4C87-9D01-CB6E44740340}" destId="{5983C4D8-496B-4DC7-BE30-749186AE26C7}" srcOrd="1" destOrd="0" presId="urn:microsoft.com/office/officeart/2005/8/layout/process5"/>
    <dgm:cxn modelId="{2479F888-7E84-4F5F-AE1B-45B75E4DCFB2}" type="presOf" srcId="{A1B76165-EAB4-4E60-AFFB-1D6514D0E844}" destId="{2D802BD4-211A-4944-BCA7-537A90593B17}" srcOrd="1" destOrd="0" presId="urn:microsoft.com/office/officeart/2005/8/layout/process5"/>
    <dgm:cxn modelId="{C5172F62-6FA7-4192-AFD6-864655FEE864}" type="presParOf" srcId="{C1ABAA9A-E950-4EF8-B4B7-B961AC40FE01}" destId="{AF374AA3-F111-4384-B272-B86F360EBB47}" srcOrd="0" destOrd="0" presId="urn:microsoft.com/office/officeart/2005/8/layout/process5"/>
    <dgm:cxn modelId="{915DFA40-4AD3-49E3-A48A-7266836A8A4E}" type="presParOf" srcId="{C1ABAA9A-E950-4EF8-B4B7-B961AC40FE01}" destId="{E47405C5-1FE7-4C46-B4A5-57BCDB512473}" srcOrd="1" destOrd="0" presId="urn:microsoft.com/office/officeart/2005/8/layout/process5"/>
    <dgm:cxn modelId="{2FBE5FF8-8EBF-465B-872B-B3A098A55D44}" type="presParOf" srcId="{E47405C5-1FE7-4C46-B4A5-57BCDB512473}" destId="{5983C4D8-496B-4DC7-BE30-749186AE26C7}" srcOrd="0" destOrd="0" presId="urn:microsoft.com/office/officeart/2005/8/layout/process5"/>
    <dgm:cxn modelId="{1BFF699B-3670-4844-B202-9400A2498AB8}" type="presParOf" srcId="{C1ABAA9A-E950-4EF8-B4B7-B961AC40FE01}" destId="{DB0382C0-A54D-4A86-8569-8E157F3704D1}" srcOrd="2" destOrd="0" presId="urn:microsoft.com/office/officeart/2005/8/layout/process5"/>
    <dgm:cxn modelId="{E431FD7F-EB60-4D72-A59D-3226BC2C22BA}" type="presParOf" srcId="{C1ABAA9A-E950-4EF8-B4B7-B961AC40FE01}" destId="{6B6CFD1F-A672-4244-9863-BF5DC57C33B4}" srcOrd="3" destOrd="0" presId="urn:microsoft.com/office/officeart/2005/8/layout/process5"/>
    <dgm:cxn modelId="{4C5E953E-E697-4598-95E7-FFE22FEB8CCA}" type="presParOf" srcId="{6B6CFD1F-A672-4244-9863-BF5DC57C33B4}" destId="{2D802BD4-211A-4944-BCA7-537A90593B17}" srcOrd="0" destOrd="0" presId="urn:microsoft.com/office/officeart/2005/8/layout/process5"/>
    <dgm:cxn modelId="{F95B52B3-F0E2-4504-BD92-5C40A0F7A417}" type="presParOf" srcId="{C1ABAA9A-E950-4EF8-B4B7-B961AC40FE01}" destId="{E22DF6E6-0B5D-4D8A-B5B7-E7933CD65929}" srcOrd="4"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03A267-6A7C-491C-BAC1-7A04334A87CE}"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51116F34-785C-4FF5-B25E-8F83A9A1DCFA}">
      <dgm:prSet phldrT="[Text]"/>
      <dgm:spPr/>
      <dgm:t>
        <a:bodyPr/>
        <a:lstStyle/>
        <a:p>
          <a:r>
            <a:rPr lang="en-US" dirty="0" smtClean="0"/>
            <a:t>Data/Assessment Growth?</a:t>
          </a:r>
          <a:endParaRPr lang="en-US" dirty="0"/>
        </a:p>
      </dgm:t>
    </dgm:pt>
    <dgm:pt modelId="{62AB43EE-50FC-48AE-AAE4-B2DCEC2A9037}" type="parTrans" cxnId="{D5F813DC-AC3B-4250-8BEF-3AB8E744B4F0}">
      <dgm:prSet/>
      <dgm:spPr/>
      <dgm:t>
        <a:bodyPr/>
        <a:lstStyle/>
        <a:p>
          <a:endParaRPr lang="en-US"/>
        </a:p>
      </dgm:t>
    </dgm:pt>
    <dgm:pt modelId="{5C271EBF-9AC9-4C87-9D01-CB6E44740340}" type="sibTrans" cxnId="{D5F813DC-AC3B-4250-8BEF-3AB8E744B4F0}">
      <dgm:prSet/>
      <dgm:spPr/>
      <dgm:t>
        <a:bodyPr/>
        <a:lstStyle/>
        <a:p>
          <a:endParaRPr lang="en-US" dirty="0"/>
        </a:p>
      </dgm:t>
    </dgm:pt>
    <dgm:pt modelId="{58053594-F587-49F5-8606-23A637B15459}">
      <dgm:prSet phldrT="[Text]"/>
      <dgm:spPr/>
      <dgm:t>
        <a:bodyPr/>
        <a:lstStyle/>
        <a:p>
          <a:r>
            <a:rPr lang="en-US" dirty="0" smtClean="0"/>
            <a:t>How? What worked? What did not?</a:t>
          </a:r>
          <a:endParaRPr lang="en-US" dirty="0"/>
        </a:p>
      </dgm:t>
    </dgm:pt>
    <dgm:pt modelId="{A5EF0958-C956-4133-AF25-FE7513E6E81C}" type="parTrans" cxnId="{1A86FD6C-78E6-4169-B38B-AC63199F042F}">
      <dgm:prSet/>
      <dgm:spPr/>
      <dgm:t>
        <a:bodyPr/>
        <a:lstStyle/>
        <a:p>
          <a:endParaRPr lang="en-US"/>
        </a:p>
      </dgm:t>
    </dgm:pt>
    <dgm:pt modelId="{A1B76165-EAB4-4E60-AFFB-1D6514D0E844}" type="sibTrans" cxnId="{1A86FD6C-78E6-4169-B38B-AC63199F042F}">
      <dgm:prSet/>
      <dgm:spPr/>
      <dgm:t>
        <a:bodyPr/>
        <a:lstStyle/>
        <a:p>
          <a:endParaRPr lang="en-US" dirty="0"/>
        </a:p>
      </dgm:t>
    </dgm:pt>
    <dgm:pt modelId="{81D3A2A3-E411-444F-BE3E-1A2E72A51DE8}">
      <dgm:prSet phldrT="[Text]"/>
      <dgm:spPr/>
      <dgm:t>
        <a:bodyPr/>
        <a:lstStyle/>
        <a:p>
          <a:r>
            <a:rPr lang="en-US" dirty="0" smtClean="0"/>
            <a:t>District/School AYP and other factors</a:t>
          </a:r>
          <a:endParaRPr lang="en-US" dirty="0"/>
        </a:p>
      </dgm:t>
    </dgm:pt>
    <dgm:pt modelId="{053A6B00-F018-4870-A1B3-D79D63DB020B}" type="parTrans" cxnId="{6AECE730-C8A0-4EFB-87E7-F901FAF5AAA1}">
      <dgm:prSet/>
      <dgm:spPr/>
      <dgm:t>
        <a:bodyPr/>
        <a:lstStyle/>
        <a:p>
          <a:endParaRPr lang="en-US"/>
        </a:p>
      </dgm:t>
    </dgm:pt>
    <dgm:pt modelId="{6A91ED50-DDF5-45F2-BFF8-7CCB47A49C27}" type="sibTrans" cxnId="{6AECE730-C8A0-4EFB-87E7-F901FAF5AAA1}">
      <dgm:prSet/>
      <dgm:spPr/>
      <dgm:t>
        <a:bodyPr/>
        <a:lstStyle/>
        <a:p>
          <a:endParaRPr lang="en-US" dirty="0"/>
        </a:p>
      </dgm:t>
    </dgm:pt>
    <dgm:pt modelId="{0548D279-62E4-4DB1-90BA-F68E90514D2E}">
      <dgm:prSet phldrT="[Text]"/>
      <dgm:spPr/>
      <dgm:t>
        <a:bodyPr/>
        <a:lstStyle/>
        <a:p>
          <a:endParaRPr lang="en-US" dirty="0" smtClean="0"/>
        </a:p>
        <a:p>
          <a:r>
            <a:rPr lang="en-US" dirty="0" smtClean="0"/>
            <a:t>Plan </a:t>
          </a:r>
        </a:p>
        <a:p>
          <a:endParaRPr lang="en-US" dirty="0"/>
        </a:p>
      </dgm:t>
    </dgm:pt>
    <dgm:pt modelId="{45E6CB0C-29E4-4221-8EB7-2BAD73D96811}" type="parTrans" cxnId="{A86F6246-5106-46CE-8EBD-EEBB498FC00B}">
      <dgm:prSet/>
      <dgm:spPr/>
      <dgm:t>
        <a:bodyPr/>
        <a:lstStyle/>
        <a:p>
          <a:endParaRPr lang="en-US"/>
        </a:p>
      </dgm:t>
    </dgm:pt>
    <dgm:pt modelId="{576D1BA8-7366-4648-B050-8D4021FDA481}" type="sibTrans" cxnId="{A86F6246-5106-46CE-8EBD-EEBB498FC00B}">
      <dgm:prSet/>
      <dgm:spPr/>
      <dgm:t>
        <a:bodyPr/>
        <a:lstStyle/>
        <a:p>
          <a:endParaRPr lang="en-US"/>
        </a:p>
      </dgm:t>
    </dgm:pt>
    <dgm:pt modelId="{D19C5DC0-F0E2-46C7-99EE-A3A3A980E39C}">
      <dgm:prSet phldrT="[Text]"/>
      <dgm:spPr/>
      <dgm:t>
        <a:bodyPr/>
        <a:lstStyle/>
        <a:p>
          <a:r>
            <a:rPr lang="en-US" dirty="0" smtClean="0"/>
            <a:t>What are the  tools, materials, and PD you need to do this work?</a:t>
          </a:r>
          <a:endParaRPr lang="en-US" dirty="0"/>
        </a:p>
      </dgm:t>
    </dgm:pt>
    <dgm:pt modelId="{24307F6A-0599-4F16-8A66-1DC78ED0B677}" type="parTrans" cxnId="{7589D70B-A514-45A5-90C2-E060FCD6523E}">
      <dgm:prSet/>
      <dgm:spPr/>
      <dgm:t>
        <a:bodyPr/>
        <a:lstStyle/>
        <a:p>
          <a:endParaRPr lang="en-US"/>
        </a:p>
      </dgm:t>
    </dgm:pt>
    <dgm:pt modelId="{2FC9D57D-CE33-44DB-95F4-ABE7D169CC26}" type="sibTrans" cxnId="{7589D70B-A514-45A5-90C2-E060FCD6523E}">
      <dgm:prSet/>
      <dgm:spPr/>
      <dgm:t>
        <a:bodyPr/>
        <a:lstStyle/>
        <a:p>
          <a:endParaRPr lang="en-US" dirty="0"/>
        </a:p>
      </dgm:t>
    </dgm:pt>
    <dgm:pt modelId="{C1ABAA9A-E950-4EF8-B4B7-B961AC40FE01}" type="pres">
      <dgm:prSet presAssocID="{0403A267-6A7C-491C-BAC1-7A04334A87CE}" presName="diagram" presStyleCnt="0">
        <dgm:presLayoutVars>
          <dgm:dir/>
          <dgm:resizeHandles val="exact"/>
        </dgm:presLayoutVars>
      </dgm:prSet>
      <dgm:spPr/>
      <dgm:t>
        <a:bodyPr/>
        <a:lstStyle/>
        <a:p>
          <a:endParaRPr lang="en-US"/>
        </a:p>
      </dgm:t>
    </dgm:pt>
    <dgm:pt modelId="{AF374AA3-F111-4384-B272-B86F360EBB47}" type="pres">
      <dgm:prSet presAssocID="{51116F34-785C-4FF5-B25E-8F83A9A1DCFA}" presName="node" presStyleLbl="node1" presStyleIdx="0" presStyleCnt="5">
        <dgm:presLayoutVars>
          <dgm:bulletEnabled val="1"/>
        </dgm:presLayoutVars>
      </dgm:prSet>
      <dgm:spPr/>
      <dgm:t>
        <a:bodyPr/>
        <a:lstStyle/>
        <a:p>
          <a:endParaRPr lang="en-US"/>
        </a:p>
      </dgm:t>
    </dgm:pt>
    <dgm:pt modelId="{E47405C5-1FE7-4C46-B4A5-57BCDB512473}" type="pres">
      <dgm:prSet presAssocID="{5C271EBF-9AC9-4C87-9D01-CB6E44740340}" presName="sibTrans" presStyleLbl="sibTrans2D1" presStyleIdx="0" presStyleCnt="4" custFlipVert="0" custFlipHor="0" custScaleX="9653" custScaleY="17478" custLinFactY="-100000" custLinFactNeighborX="-7309" custLinFactNeighborY="-102828"/>
      <dgm:spPr/>
      <dgm:t>
        <a:bodyPr/>
        <a:lstStyle/>
        <a:p>
          <a:endParaRPr lang="en-US"/>
        </a:p>
      </dgm:t>
    </dgm:pt>
    <dgm:pt modelId="{5983C4D8-496B-4DC7-BE30-749186AE26C7}" type="pres">
      <dgm:prSet presAssocID="{5C271EBF-9AC9-4C87-9D01-CB6E44740340}" presName="connectorText" presStyleLbl="sibTrans2D1" presStyleIdx="0" presStyleCnt="4"/>
      <dgm:spPr/>
      <dgm:t>
        <a:bodyPr/>
        <a:lstStyle/>
        <a:p>
          <a:endParaRPr lang="en-US"/>
        </a:p>
      </dgm:t>
    </dgm:pt>
    <dgm:pt modelId="{DB0382C0-A54D-4A86-8569-8E157F3704D1}" type="pres">
      <dgm:prSet presAssocID="{58053594-F587-49F5-8606-23A637B15459}" presName="node" presStyleLbl="node1" presStyleIdx="1" presStyleCnt="5">
        <dgm:presLayoutVars>
          <dgm:bulletEnabled val="1"/>
        </dgm:presLayoutVars>
      </dgm:prSet>
      <dgm:spPr/>
      <dgm:t>
        <a:bodyPr/>
        <a:lstStyle/>
        <a:p>
          <a:endParaRPr lang="en-US"/>
        </a:p>
      </dgm:t>
    </dgm:pt>
    <dgm:pt modelId="{6B6CFD1F-A672-4244-9863-BF5DC57C33B4}" type="pres">
      <dgm:prSet presAssocID="{A1B76165-EAB4-4E60-AFFB-1D6514D0E844}" presName="sibTrans" presStyleLbl="sibTrans2D1" presStyleIdx="1" presStyleCnt="4" custFlipVert="0" custFlipHor="1" custScaleX="18100" custScaleY="8252" custLinFactX="388376" custLinFactY="-100000" custLinFactNeighborX="400000" custLinFactNeighborY="-116582"/>
      <dgm:spPr/>
      <dgm:t>
        <a:bodyPr/>
        <a:lstStyle/>
        <a:p>
          <a:endParaRPr lang="en-US"/>
        </a:p>
      </dgm:t>
    </dgm:pt>
    <dgm:pt modelId="{2D802BD4-211A-4944-BCA7-537A90593B17}" type="pres">
      <dgm:prSet presAssocID="{A1B76165-EAB4-4E60-AFFB-1D6514D0E844}" presName="connectorText" presStyleLbl="sibTrans2D1" presStyleIdx="1" presStyleCnt="4"/>
      <dgm:spPr/>
      <dgm:t>
        <a:bodyPr/>
        <a:lstStyle/>
        <a:p>
          <a:endParaRPr lang="en-US"/>
        </a:p>
      </dgm:t>
    </dgm:pt>
    <dgm:pt modelId="{39B40B4A-7C64-4FF8-8394-40EB73776CFA}" type="pres">
      <dgm:prSet presAssocID="{81D3A2A3-E411-444F-BE3E-1A2E72A51DE8}" presName="node" presStyleLbl="node1" presStyleIdx="2" presStyleCnt="5">
        <dgm:presLayoutVars>
          <dgm:bulletEnabled val="1"/>
        </dgm:presLayoutVars>
      </dgm:prSet>
      <dgm:spPr/>
      <dgm:t>
        <a:bodyPr/>
        <a:lstStyle/>
        <a:p>
          <a:endParaRPr lang="en-US"/>
        </a:p>
      </dgm:t>
    </dgm:pt>
    <dgm:pt modelId="{292D8DCF-BB80-4CD7-9F32-57958FFFCA25}" type="pres">
      <dgm:prSet presAssocID="{6A91ED50-DDF5-45F2-BFF8-7CCB47A49C27}" presName="sibTrans" presStyleLbl="sibTrans2D1" presStyleIdx="2" presStyleCnt="4"/>
      <dgm:spPr/>
      <dgm:t>
        <a:bodyPr/>
        <a:lstStyle/>
        <a:p>
          <a:endParaRPr lang="en-US"/>
        </a:p>
      </dgm:t>
    </dgm:pt>
    <dgm:pt modelId="{2E7B4E59-3C9B-4EA4-94D2-27CEBFF8B992}" type="pres">
      <dgm:prSet presAssocID="{6A91ED50-DDF5-45F2-BFF8-7CCB47A49C27}" presName="connectorText" presStyleLbl="sibTrans2D1" presStyleIdx="2" presStyleCnt="4"/>
      <dgm:spPr/>
      <dgm:t>
        <a:bodyPr/>
        <a:lstStyle/>
        <a:p>
          <a:endParaRPr lang="en-US"/>
        </a:p>
      </dgm:t>
    </dgm:pt>
    <dgm:pt modelId="{BEFB3112-A2D7-4A89-B34E-378673082D79}" type="pres">
      <dgm:prSet presAssocID="{D19C5DC0-F0E2-46C7-99EE-A3A3A980E39C}" presName="node" presStyleLbl="node1" presStyleIdx="3" presStyleCnt="5">
        <dgm:presLayoutVars>
          <dgm:bulletEnabled val="1"/>
        </dgm:presLayoutVars>
      </dgm:prSet>
      <dgm:spPr/>
      <dgm:t>
        <a:bodyPr/>
        <a:lstStyle/>
        <a:p>
          <a:endParaRPr lang="en-US"/>
        </a:p>
      </dgm:t>
    </dgm:pt>
    <dgm:pt modelId="{1C6323A8-2D70-48C2-9D88-390B67F36245}" type="pres">
      <dgm:prSet presAssocID="{2FC9D57D-CE33-44DB-95F4-ABE7D169CC26}" presName="sibTrans" presStyleLbl="sibTrans2D1" presStyleIdx="3" presStyleCnt="4" custLinFactNeighborX="-16142" custLinFactNeighborY="-69664"/>
      <dgm:spPr/>
      <dgm:t>
        <a:bodyPr/>
        <a:lstStyle/>
        <a:p>
          <a:endParaRPr lang="en-US"/>
        </a:p>
      </dgm:t>
    </dgm:pt>
    <dgm:pt modelId="{8B0375BE-6D9C-44D7-A908-03AE0788E32B}" type="pres">
      <dgm:prSet presAssocID="{2FC9D57D-CE33-44DB-95F4-ABE7D169CC26}" presName="connectorText" presStyleLbl="sibTrans2D1" presStyleIdx="3" presStyleCnt="4"/>
      <dgm:spPr/>
      <dgm:t>
        <a:bodyPr/>
        <a:lstStyle/>
        <a:p>
          <a:endParaRPr lang="en-US"/>
        </a:p>
      </dgm:t>
    </dgm:pt>
    <dgm:pt modelId="{E22DF6E6-0B5D-4D8A-B5B7-E7933CD65929}" type="pres">
      <dgm:prSet presAssocID="{0548D279-62E4-4DB1-90BA-F68E90514D2E}" presName="node" presStyleLbl="node1" presStyleIdx="4" presStyleCnt="5">
        <dgm:presLayoutVars>
          <dgm:bulletEnabled val="1"/>
        </dgm:presLayoutVars>
      </dgm:prSet>
      <dgm:spPr/>
      <dgm:t>
        <a:bodyPr/>
        <a:lstStyle/>
        <a:p>
          <a:endParaRPr lang="en-US"/>
        </a:p>
      </dgm:t>
    </dgm:pt>
  </dgm:ptLst>
  <dgm:cxnLst>
    <dgm:cxn modelId="{84CA96AD-A706-4AF1-8BB9-B23D54FD8DC1}" type="presOf" srcId="{0548D279-62E4-4DB1-90BA-F68E90514D2E}" destId="{E22DF6E6-0B5D-4D8A-B5B7-E7933CD65929}" srcOrd="0" destOrd="0" presId="urn:microsoft.com/office/officeart/2005/8/layout/process5"/>
    <dgm:cxn modelId="{D5F813DC-AC3B-4250-8BEF-3AB8E744B4F0}" srcId="{0403A267-6A7C-491C-BAC1-7A04334A87CE}" destId="{51116F34-785C-4FF5-B25E-8F83A9A1DCFA}" srcOrd="0" destOrd="0" parTransId="{62AB43EE-50FC-48AE-AAE4-B2DCEC2A9037}" sibTransId="{5C271EBF-9AC9-4C87-9D01-CB6E44740340}"/>
    <dgm:cxn modelId="{0FC0DF69-168C-4DC0-B0A7-CE011C306037}" type="presOf" srcId="{81D3A2A3-E411-444F-BE3E-1A2E72A51DE8}" destId="{39B40B4A-7C64-4FF8-8394-40EB73776CFA}" srcOrd="0" destOrd="0" presId="urn:microsoft.com/office/officeart/2005/8/layout/process5"/>
    <dgm:cxn modelId="{0F7086DF-AF30-4851-A514-0720EB426A32}" type="presOf" srcId="{0403A267-6A7C-491C-BAC1-7A04334A87CE}" destId="{C1ABAA9A-E950-4EF8-B4B7-B961AC40FE01}" srcOrd="0" destOrd="0" presId="urn:microsoft.com/office/officeart/2005/8/layout/process5"/>
    <dgm:cxn modelId="{51E0B5D3-4F0F-47B5-AF6A-83561AC9334E}" type="presOf" srcId="{6A91ED50-DDF5-45F2-BFF8-7CCB47A49C27}" destId="{2E7B4E59-3C9B-4EA4-94D2-27CEBFF8B992}" srcOrd="1" destOrd="0" presId="urn:microsoft.com/office/officeart/2005/8/layout/process5"/>
    <dgm:cxn modelId="{1A86FD6C-78E6-4169-B38B-AC63199F042F}" srcId="{0403A267-6A7C-491C-BAC1-7A04334A87CE}" destId="{58053594-F587-49F5-8606-23A637B15459}" srcOrd="1" destOrd="0" parTransId="{A5EF0958-C956-4133-AF25-FE7513E6E81C}" sibTransId="{A1B76165-EAB4-4E60-AFFB-1D6514D0E844}"/>
    <dgm:cxn modelId="{4DFD09A4-6A91-4AFE-A479-E2B8BA8F6FC7}" type="presOf" srcId="{5C271EBF-9AC9-4C87-9D01-CB6E44740340}" destId="{E47405C5-1FE7-4C46-B4A5-57BCDB512473}" srcOrd="0" destOrd="0" presId="urn:microsoft.com/office/officeart/2005/8/layout/process5"/>
    <dgm:cxn modelId="{7917D438-9AB9-49F9-94CD-0D78E6FB461D}" type="presOf" srcId="{D19C5DC0-F0E2-46C7-99EE-A3A3A980E39C}" destId="{BEFB3112-A2D7-4A89-B34E-378673082D79}" srcOrd="0" destOrd="0" presId="urn:microsoft.com/office/officeart/2005/8/layout/process5"/>
    <dgm:cxn modelId="{6AECE730-C8A0-4EFB-87E7-F901FAF5AAA1}" srcId="{0403A267-6A7C-491C-BAC1-7A04334A87CE}" destId="{81D3A2A3-E411-444F-BE3E-1A2E72A51DE8}" srcOrd="2" destOrd="0" parTransId="{053A6B00-F018-4870-A1B3-D79D63DB020B}" sibTransId="{6A91ED50-DDF5-45F2-BFF8-7CCB47A49C27}"/>
    <dgm:cxn modelId="{8DA4CE32-A68A-408A-A33B-5B8761AF03AA}" type="presOf" srcId="{58053594-F587-49F5-8606-23A637B15459}" destId="{DB0382C0-A54D-4A86-8569-8E157F3704D1}" srcOrd="0" destOrd="0" presId="urn:microsoft.com/office/officeart/2005/8/layout/process5"/>
    <dgm:cxn modelId="{09FB1596-8D1B-4D90-BEDD-05DBF1CDDF99}" type="presOf" srcId="{A1B76165-EAB4-4E60-AFFB-1D6514D0E844}" destId="{6B6CFD1F-A672-4244-9863-BF5DC57C33B4}" srcOrd="0" destOrd="0" presId="urn:microsoft.com/office/officeart/2005/8/layout/process5"/>
    <dgm:cxn modelId="{636E9EA6-F24D-4A81-B64C-9F88065E1FE4}" type="presOf" srcId="{51116F34-785C-4FF5-B25E-8F83A9A1DCFA}" destId="{AF374AA3-F111-4384-B272-B86F360EBB47}" srcOrd="0" destOrd="0" presId="urn:microsoft.com/office/officeart/2005/8/layout/process5"/>
    <dgm:cxn modelId="{7589D70B-A514-45A5-90C2-E060FCD6523E}" srcId="{0403A267-6A7C-491C-BAC1-7A04334A87CE}" destId="{D19C5DC0-F0E2-46C7-99EE-A3A3A980E39C}" srcOrd="3" destOrd="0" parTransId="{24307F6A-0599-4F16-8A66-1DC78ED0B677}" sibTransId="{2FC9D57D-CE33-44DB-95F4-ABE7D169CC26}"/>
    <dgm:cxn modelId="{5EAFC127-9D57-4340-A498-5D1E2C803B87}" type="presOf" srcId="{5C271EBF-9AC9-4C87-9D01-CB6E44740340}" destId="{5983C4D8-496B-4DC7-BE30-749186AE26C7}" srcOrd="1" destOrd="0" presId="urn:microsoft.com/office/officeart/2005/8/layout/process5"/>
    <dgm:cxn modelId="{CDB3C5A2-49E2-4DF5-821F-A4A63E70CDA8}" type="presOf" srcId="{A1B76165-EAB4-4E60-AFFB-1D6514D0E844}" destId="{2D802BD4-211A-4944-BCA7-537A90593B17}" srcOrd="1" destOrd="0" presId="urn:microsoft.com/office/officeart/2005/8/layout/process5"/>
    <dgm:cxn modelId="{3D6F20D9-97BD-494C-97EB-A70027A15362}" type="presOf" srcId="{2FC9D57D-CE33-44DB-95F4-ABE7D169CC26}" destId="{1C6323A8-2D70-48C2-9D88-390B67F36245}" srcOrd="0" destOrd="0" presId="urn:microsoft.com/office/officeart/2005/8/layout/process5"/>
    <dgm:cxn modelId="{A86F6246-5106-46CE-8EBD-EEBB498FC00B}" srcId="{0403A267-6A7C-491C-BAC1-7A04334A87CE}" destId="{0548D279-62E4-4DB1-90BA-F68E90514D2E}" srcOrd="4" destOrd="0" parTransId="{45E6CB0C-29E4-4221-8EB7-2BAD73D96811}" sibTransId="{576D1BA8-7366-4648-B050-8D4021FDA481}"/>
    <dgm:cxn modelId="{01A03538-D0AB-42A0-8EEA-681FDDA2BC77}" type="presOf" srcId="{2FC9D57D-CE33-44DB-95F4-ABE7D169CC26}" destId="{8B0375BE-6D9C-44D7-A908-03AE0788E32B}" srcOrd="1" destOrd="0" presId="urn:microsoft.com/office/officeart/2005/8/layout/process5"/>
    <dgm:cxn modelId="{74A1CDF7-BA62-4F01-A322-F5B7D97A3FB2}" type="presOf" srcId="{6A91ED50-DDF5-45F2-BFF8-7CCB47A49C27}" destId="{292D8DCF-BB80-4CD7-9F32-57958FFFCA25}" srcOrd="0" destOrd="0" presId="urn:microsoft.com/office/officeart/2005/8/layout/process5"/>
    <dgm:cxn modelId="{E316682E-6B9B-4FC1-AC2E-AFA62852F016}" type="presParOf" srcId="{C1ABAA9A-E950-4EF8-B4B7-B961AC40FE01}" destId="{AF374AA3-F111-4384-B272-B86F360EBB47}" srcOrd="0" destOrd="0" presId="urn:microsoft.com/office/officeart/2005/8/layout/process5"/>
    <dgm:cxn modelId="{167A4F24-086E-461E-958D-F63C808FD3CB}" type="presParOf" srcId="{C1ABAA9A-E950-4EF8-B4B7-B961AC40FE01}" destId="{E47405C5-1FE7-4C46-B4A5-57BCDB512473}" srcOrd="1" destOrd="0" presId="urn:microsoft.com/office/officeart/2005/8/layout/process5"/>
    <dgm:cxn modelId="{91813F3F-6C40-4BB4-8E7F-78B484457B21}" type="presParOf" srcId="{E47405C5-1FE7-4C46-B4A5-57BCDB512473}" destId="{5983C4D8-496B-4DC7-BE30-749186AE26C7}" srcOrd="0" destOrd="0" presId="urn:microsoft.com/office/officeart/2005/8/layout/process5"/>
    <dgm:cxn modelId="{400D7CF5-FAED-4579-A099-7396E7D2C093}" type="presParOf" srcId="{C1ABAA9A-E950-4EF8-B4B7-B961AC40FE01}" destId="{DB0382C0-A54D-4A86-8569-8E157F3704D1}" srcOrd="2" destOrd="0" presId="urn:microsoft.com/office/officeart/2005/8/layout/process5"/>
    <dgm:cxn modelId="{B66F0E8D-6421-4FAF-AD70-03BB69D8A389}" type="presParOf" srcId="{C1ABAA9A-E950-4EF8-B4B7-B961AC40FE01}" destId="{6B6CFD1F-A672-4244-9863-BF5DC57C33B4}" srcOrd="3" destOrd="0" presId="urn:microsoft.com/office/officeart/2005/8/layout/process5"/>
    <dgm:cxn modelId="{E333C32F-7F91-4F3D-AEF6-FD728C15B464}" type="presParOf" srcId="{6B6CFD1F-A672-4244-9863-BF5DC57C33B4}" destId="{2D802BD4-211A-4944-BCA7-537A90593B17}" srcOrd="0" destOrd="0" presId="urn:microsoft.com/office/officeart/2005/8/layout/process5"/>
    <dgm:cxn modelId="{00FE3C32-8498-49A4-8D47-6C3AC126A95D}" type="presParOf" srcId="{C1ABAA9A-E950-4EF8-B4B7-B961AC40FE01}" destId="{39B40B4A-7C64-4FF8-8394-40EB73776CFA}" srcOrd="4" destOrd="0" presId="urn:microsoft.com/office/officeart/2005/8/layout/process5"/>
    <dgm:cxn modelId="{2369E989-FC84-4CC2-81CA-5580E52738B8}" type="presParOf" srcId="{C1ABAA9A-E950-4EF8-B4B7-B961AC40FE01}" destId="{292D8DCF-BB80-4CD7-9F32-57958FFFCA25}" srcOrd="5" destOrd="0" presId="urn:microsoft.com/office/officeart/2005/8/layout/process5"/>
    <dgm:cxn modelId="{48CF417C-556A-4102-9CA3-3071D3F94E66}" type="presParOf" srcId="{292D8DCF-BB80-4CD7-9F32-57958FFFCA25}" destId="{2E7B4E59-3C9B-4EA4-94D2-27CEBFF8B992}" srcOrd="0" destOrd="0" presId="urn:microsoft.com/office/officeart/2005/8/layout/process5"/>
    <dgm:cxn modelId="{5FD9AA2E-2DC6-4E0A-BE75-0D7F2EB9F513}" type="presParOf" srcId="{C1ABAA9A-E950-4EF8-B4B7-B961AC40FE01}" destId="{BEFB3112-A2D7-4A89-B34E-378673082D79}" srcOrd="6" destOrd="0" presId="urn:microsoft.com/office/officeart/2005/8/layout/process5"/>
    <dgm:cxn modelId="{F778E4FB-031C-4BD4-93FC-AD358BF2715A}" type="presParOf" srcId="{C1ABAA9A-E950-4EF8-B4B7-B961AC40FE01}" destId="{1C6323A8-2D70-48C2-9D88-390B67F36245}" srcOrd="7" destOrd="0" presId="urn:microsoft.com/office/officeart/2005/8/layout/process5"/>
    <dgm:cxn modelId="{C0FF023F-15D5-426D-BC68-777FCBF32258}" type="presParOf" srcId="{1C6323A8-2D70-48C2-9D88-390B67F36245}" destId="{8B0375BE-6D9C-44D7-A908-03AE0788E32B}" srcOrd="0" destOrd="0" presId="urn:microsoft.com/office/officeart/2005/8/layout/process5"/>
    <dgm:cxn modelId="{829B9821-0292-434E-B243-26F4B91C63E0}" type="presParOf" srcId="{C1ABAA9A-E950-4EF8-B4B7-B961AC40FE01}" destId="{E22DF6E6-0B5D-4D8A-B5B7-E7933CD65929}" srcOrd="8"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0.35714</cdr:x>
      <cdr:y>0.01493</cdr:y>
    </cdr:from>
    <cdr:to>
      <cdr:x>0.36607</cdr:x>
      <cdr:y>0.76119</cdr:y>
    </cdr:to>
    <cdr:cxnSp macro="">
      <cdr:nvCxnSpPr>
        <cdr:cNvPr id="11" name="Straight Connector 10"/>
        <cdr:cNvCxnSpPr/>
      </cdr:nvCxnSpPr>
      <cdr:spPr bwMode="auto">
        <a:xfrm xmlns:a="http://schemas.openxmlformats.org/drawingml/2006/main">
          <a:off x="3048000" y="76200"/>
          <a:ext cx="76200" cy="3810000"/>
        </a:xfrm>
        <a:prstGeom xmlns:a="http://schemas.openxmlformats.org/drawingml/2006/main" prst="line">
          <a:avLst/>
        </a:prstGeom>
        <a:solidFill xmlns:a="http://schemas.openxmlformats.org/drawingml/2006/main">
          <a:srgbClr val="6C7472"/>
        </a:solidFill>
        <a:ln xmlns:a="http://schemas.openxmlformats.org/drawingml/2006/main">
          <a:noFill/>
        </a:ln>
        <a:effectLst xmlns:a="http://schemas.openxmlformats.org/drawingml/2006/main"/>
        <a:extLst xmlns:a="http://schemas.openxmlformats.org/drawingml/2006/main">
          <a:ext uri="{91240B29-F687-4F45-9708-019B960494DF}">
            <a14:hiddenLine xmlns=""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cdr:spPr>
    </cdr:cxnSp>
  </cdr:relSizeAnchor>
  <cdr:relSizeAnchor xmlns:cdr="http://schemas.openxmlformats.org/drawingml/2006/chartDrawing">
    <cdr:from>
      <cdr:x>0.35714</cdr:x>
      <cdr:y>0.01493</cdr:y>
    </cdr:from>
    <cdr:to>
      <cdr:x>0.35714</cdr:x>
      <cdr:y>0.68657</cdr:y>
    </cdr:to>
    <cdr:cxnSp macro="">
      <cdr:nvCxnSpPr>
        <cdr:cNvPr id="13" name="Straight Connector 12"/>
        <cdr:cNvCxnSpPr/>
      </cdr:nvCxnSpPr>
      <cdr:spPr bwMode="auto">
        <a:xfrm xmlns:a="http://schemas.openxmlformats.org/drawingml/2006/main">
          <a:off x="3047976" y="76224"/>
          <a:ext cx="24" cy="3428976"/>
        </a:xfrm>
        <a:prstGeom xmlns:a="http://schemas.openxmlformats.org/drawingml/2006/main" prst="line">
          <a:avLst/>
        </a:prstGeom>
        <a:solidFill xmlns:a="http://schemas.openxmlformats.org/drawingml/2006/main">
          <a:srgbClr val="6C7472"/>
        </a:solidFill>
        <a:ln xmlns:a="http://schemas.openxmlformats.org/drawingml/2006/main" w="25400" cap="flat" cmpd="sng" algn="ctr">
          <a:solidFill>
            <a:srgbClr val="000000"/>
          </a:solidFill>
          <a:prstDash val="solid"/>
          <a:round/>
          <a:headEnd type="none" w="med" len="med"/>
          <a:tailEnd type="none" w="med" len="med"/>
        </a:ln>
        <a:effectLst xmlns:a="http://schemas.openxmlformats.org/drawingml/2006/main"/>
        <a:extLst xmlns:a="http://schemas.openxmlformats.org/drawingml/2006/main">
          <a:ext uri="{AF507438-7753-43E0-B8FC-AC1667EBCBE1}">
            <a14:hiddenEffects xmlns="" xmlns:a14="http://schemas.microsoft.com/office/drawing/2010/main">
              <a:effectLst>
                <a:outerShdw dist="35921" dir="2700000" algn="ctr" rotWithShape="0">
                  <a:schemeClr val="bg2"/>
                </a:outerShdw>
              </a:effectLst>
            </a14:hiddenEffects>
          </a:ext>
        </a:extLst>
      </cdr:spPr>
    </cdr:cxnSp>
  </cdr:relSizeAnchor>
  <cdr:relSizeAnchor xmlns:cdr="http://schemas.openxmlformats.org/drawingml/2006/chartDrawing">
    <cdr:from>
      <cdr:x>0.90179</cdr:x>
      <cdr:y>0.02985</cdr:y>
    </cdr:from>
    <cdr:to>
      <cdr:x>0.90179</cdr:x>
      <cdr:y>0.68657</cdr:y>
    </cdr:to>
    <cdr:cxnSp macro="">
      <cdr:nvCxnSpPr>
        <cdr:cNvPr id="15" name="Straight Connector 14"/>
        <cdr:cNvCxnSpPr/>
      </cdr:nvCxnSpPr>
      <cdr:spPr bwMode="auto">
        <a:xfrm xmlns:a="http://schemas.openxmlformats.org/drawingml/2006/main" flipH="1">
          <a:off x="7696200" y="152396"/>
          <a:ext cx="37" cy="3352804"/>
        </a:xfrm>
        <a:prstGeom xmlns:a="http://schemas.openxmlformats.org/drawingml/2006/main" prst="line">
          <a:avLst/>
        </a:prstGeom>
        <a:solidFill xmlns:a="http://schemas.openxmlformats.org/drawingml/2006/main">
          <a:srgbClr val="6C7472"/>
        </a:solidFill>
        <a:ln xmlns:a="http://schemas.openxmlformats.org/drawingml/2006/main" w="25400" cap="flat" cmpd="sng" algn="ctr">
          <a:solidFill>
            <a:srgbClr val="000000"/>
          </a:solidFill>
          <a:prstDash val="solid"/>
          <a:round/>
          <a:headEnd type="none" w="med" len="med"/>
          <a:tailEnd type="none" w="med" len="med"/>
        </a:ln>
        <a:effectLst xmlns:a="http://schemas.openxmlformats.org/drawingml/2006/main"/>
        <a:extLst xmlns:a="http://schemas.openxmlformats.org/drawingml/2006/main">
          <a:ext uri="{AF507438-7753-43E0-B8FC-AC1667EBCBE1}">
            <a14:hiddenEffects xmlns="" xmlns:a14="http://schemas.microsoft.com/office/drawing/2010/main">
              <a:effectLst>
                <a:outerShdw dist="35921" dir="2700000" algn="ctr" rotWithShape="0">
                  <a:schemeClr val="bg2"/>
                </a:outerShdw>
              </a:effectLst>
            </a14:hiddenEffects>
          </a:ext>
        </a:extLst>
      </cdr:spPr>
    </cdr:cxnSp>
  </cdr:relSizeAnchor>
  <cdr:relSizeAnchor xmlns:cdr="http://schemas.openxmlformats.org/drawingml/2006/chartDrawing">
    <cdr:from>
      <cdr:x>0.72321</cdr:x>
      <cdr:y>0.02985</cdr:y>
    </cdr:from>
    <cdr:to>
      <cdr:x>0.72322</cdr:x>
      <cdr:y>0.68657</cdr:y>
    </cdr:to>
    <cdr:cxnSp macro="">
      <cdr:nvCxnSpPr>
        <cdr:cNvPr id="16" name="Straight Connector 15"/>
        <cdr:cNvCxnSpPr/>
      </cdr:nvCxnSpPr>
      <cdr:spPr bwMode="auto">
        <a:xfrm xmlns:a="http://schemas.openxmlformats.org/drawingml/2006/main" flipH="1">
          <a:off x="6172200" y="152400"/>
          <a:ext cx="38" cy="3352800"/>
        </a:xfrm>
        <a:prstGeom xmlns:a="http://schemas.openxmlformats.org/drawingml/2006/main" prst="line">
          <a:avLst/>
        </a:prstGeom>
        <a:solidFill xmlns:a="http://schemas.openxmlformats.org/drawingml/2006/main">
          <a:srgbClr val="6C7472"/>
        </a:solidFill>
        <a:ln xmlns:a="http://schemas.openxmlformats.org/drawingml/2006/main" w="25400" cap="flat" cmpd="sng" algn="ctr">
          <a:solidFill>
            <a:srgbClr val="000000"/>
          </a:solidFill>
          <a:prstDash val="solid"/>
          <a:round/>
          <a:headEnd type="none" w="med" len="med"/>
          <a:tailEnd type="none" w="med" len="med"/>
        </a:ln>
        <a:effectLst xmlns:a="http://schemas.openxmlformats.org/drawingml/2006/main"/>
        <a:extLst xmlns:a="http://schemas.openxmlformats.org/drawingml/2006/main">
          <a:ext uri="{AF507438-7753-43E0-B8FC-AC1667EBCBE1}">
            <a14:hiddenEffects xmlns="" xmlns:a14="http://schemas.microsoft.com/office/drawing/2010/main">
              <a:effectLst>
                <a:outerShdw dist="35921" dir="2700000" algn="ctr" rotWithShape="0">
                  <a:schemeClr val="bg2"/>
                </a:outerShdw>
              </a:effectLst>
            </a14:hiddenEffects>
          </a:ext>
        </a:extLst>
      </cdr:spPr>
    </cdr:cxnSp>
  </cdr:relSizeAnchor>
  <cdr:relSizeAnchor xmlns:cdr="http://schemas.openxmlformats.org/drawingml/2006/chartDrawing">
    <cdr:from>
      <cdr:x>0.53571</cdr:x>
      <cdr:y>0.02985</cdr:y>
    </cdr:from>
    <cdr:to>
      <cdr:x>0.53571</cdr:x>
      <cdr:y>0.68657</cdr:y>
    </cdr:to>
    <cdr:cxnSp macro="">
      <cdr:nvCxnSpPr>
        <cdr:cNvPr id="17" name="Straight Connector 16"/>
        <cdr:cNvCxnSpPr/>
      </cdr:nvCxnSpPr>
      <cdr:spPr bwMode="auto">
        <a:xfrm xmlns:a="http://schemas.openxmlformats.org/drawingml/2006/main">
          <a:off x="4571963" y="152396"/>
          <a:ext cx="37" cy="3352804"/>
        </a:xfrm>
        <a:prstGeom xmlns:a="http://schemas.openxmlformats.org/drawingml/2006/main" prst="line">
          <a:avLst/>
        </a:prstGeom>
        <a:solidFill xmlns:a="http://schemas.openxmlformats.org/drawingml/2006/main">
          <a:srgbClr val="6C7472"/>
        </a:solidFill>
        <a:ln xmlns:a="http://schemas.openxmlformats.org/drawingml/2006/main" w="25400" cap="flat" cmpd="sng" algn="ctr">
          <a:solidFill>
            <a:srgbClr val="000000"/>
          </a:solidFill>
          <a:prstDash val="solid"/>
          <a:round/>
          <a:headEnd type="none" w="med" len="med"/>
          <a:tailEnd type="none" w="med" len="med"/>
        </a:ln>
        <a:effectLst xmlns:a="http://schemas.openxmlformats.org/drawingml/2006/main"/>
        <a:extLst xmlns:a="http://schemas.openxmlformats.org/drawingml/2006/main">
          <a:ext uri="{AF507438-7753-43E0-B8FC-AC1667EBCBE1}">
            <a14:hiddenEffects xmlns="" xmlns:a14="http://schemas.microsoft.com/office/drawing/2010/main">
              <a:effectLst>
                <a:outerShdw dist="35921" dir="2700000" algn="ctr" rotWithShape="0">
                  <a:schemeClr val="bg2"/>
                </a:outerShdw>
              </a:effectLst>
            </a14:hiddenEffects>
          </a:ext>
        </a:extLst>
      </cdr:spPr>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09DC4D6-251A-4E32-9F58-5EF63A864BC7}" type="datetimeFigureOut">
              <a:rPr lang="en-US" smtClean="0"/>
              <a:pPr/>
              <a:t>3/13/2012</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8457CA08-D0DF-4B92-803D-2F678DDCE254}" type="slidenum">
              <a:rPr lang="en-US" smtClean="0"/>
              <a:pPr/>
              <a:t>‹#›</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3230047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E1E7E57-1F10-4268-99D2-CEDBAC6DAB5A}" type="datetimeFigureOut">
              <a:rPr lang="en-US" smtClean="0"/>
              <a:pPr/>
              <a:t>3/13/2012</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D2386A3-2E31-4C9B-B0BE-45709ADB9841}" type="slidenum">
              <a:rPr lang="en-US" smtClean="0"/>
              <a:pPr/>
              <a:t>‹#›</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94970283"/>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2386A3-2E31-4C9B-B0BE-45709ADB9841}"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435" tIns="45717" rIns="91435" bIns="45717"/>
          <a:lstStyle/>
          <a:p>
            <a:endParaRPr lang="en-US" dirty="0"/>
          </a:p>
        </p:txBody>
      </p:sp>
      <p:sp>
        <p:nvSpPr>
          <p:cNvPr id="4" name="Slide Number Placeholder 3"/>
          <p:cNvSpPr>
            <a:spLocks noGrp="1"/>
          </p:cNvSpPr>
          <p:nvPr>
            <p:ph type="sldNum" sz="quarter" idx="10"/>
          </p:nvPr>
        </p:nvSpPr>
        <p:spPr/>
        <p:txBody>
          <a:bodyPr lIns="91435" tIns="45717" rIns="91435" bIns="45717"/>
          <a:lstStyle/>
          <a:p>
            <a:fld id="{86A9440F-2F4B-4EED-A0C1-3C37E5AE3FD0}" type="slidenum">
              <a:rPr lang="en-US" smtClean="0"/>
              <a:pPr/>
              <a:t>10</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4113308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435" tIns="45717" rIns="91435" bIns="45717"/>
          <a:lstStyle/>
          <a:p>
            <a:endParaRPr lang="en-US" dirty="0"/>
          </a:p>
        </p:txBody>
      </p:sp>
      <p:sp>
        <p:nvSpPr>
          <p:cNvPr id="4" name="Slide Number Placeholder 3"/>
          <p:cNvSpPr>
            <a:spLocks noGrp="1"/>
          </p:cNvSpPr>
          <p:nvPr>
            <p:ph type="sldNum" sz="quarter" idx="10"/>
          </p:nvPr>
        </p:nvSpPr>
        <p:spPr/>
        <p:txBody>
          <a:bodyPr lIns="91435" tIns="45717" rIns="91435" bIns="45717"/>
          <a:lstStyle/>
          <a:p>
            <a:fld id="{6E3C41A0-BCB7-434A-B38C-FE3E91A484FC}" type="slidenum">
              <a:rPr lang="en-US" smtClean="0"/>
              <a:pPr/>
              <a:t>11</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629482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435" tIns="45717" rIns="91435" bIns="45717"/>
          <a:lstStyle/>
          <a:p>
            <a:endParaRPr lang="en-US" dirty="0"/>
          </a:p>
        </p:txBody>
      </p:sp>
      <p:sp>
        <p:nvSpPr>
          <p:cNvPr id="4" name="Slide Number Placeholder 3"/>
          <p:cNvSpPr>
            <a:spLocks noGrp="1"/>
          </p:cNvSpPr>
          <p:nvPr>
            <p:ph type="sldNum" sz="quarter" idx="10"/>
          </p:nvPr>
        </p:nvSpPr>
        <p:spPr/>
        <p:txBody>
          <a:bodyPr lIns="91435" tIns="45717" rIns="91435" bIns="45717"/>
          <a:lstStyle/>
          <a:p>
            <a:pPr>
              <a:defRPr/>
            </a:pPr>
            <a:fld id="{108ECDC0-8F87-4E58-9CD3-2E078A3E6E58}" type="slidenum">
              <a:rPr lang="en-US" smtClean="0"/>
              <a:pPr>
                <a:defRPr/>
              </a:pPr>
              <a:t>12</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3772948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91435" tIns="45717" rIns="91435" bIns="45717"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lIns="91435" tIns="45717" rIns="91435" bIns="45717"/>
          <a:lstStyle/>
          <a:p>
            <a:pPr>
              <a:defRPr/>
            </a:pPr>
            <a:fld id="{98C98348-F751-4933-88D9-6D9F1B57FAD8}"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IR for all  </a:t>
            </a:r>
          </a:p>
          <a:p>
            <a:r>
              <a:rPr lang="en-US" baseline="0" dirty="0" smtClean="0"/>
              <a:t>Shows the gain each year, includes</a:t>
            </a:r>
          </a:p>
          <a:p>
            <a:r>
              <a:rPr lang="en-US" baseline="0" dirty="0" smtClean="0"/>
              <a:t>Is this clear?</a:t>
            </a:r>
            <a:endParaRPr lang="en-US" dirty="0"/>
          </a:p>
        </p:txBody>
      </p:sp>
      <p:sp>
        <p:nvSpPr>
          <p:cNvPr id="4" name="Slide Number Placeholder 3"/>
          <p:cNvSpPr>
            <a:spLocks noGrp="1"/>
          </p:cNvSpPr>
          <p:nvPr>
            <p:ph type="sldNum" sz="quarter" idx="10"/>
          </p:nvPr>
        </p:nvSpPr>
        <p:spPr/>
        <p:txBody>
          <a:bodyPr/>
          <a:lstStyle/>
          <a:p>
            <a:fld id="{FE273E82-A0C6-45F5-856B-BB14B5EF1DFC}" type="slidenum">
              <a:rPr lang="en-US" smtClean="0"/>
              <a:pPr/>
              <a:t>14</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1687502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88E23A-D636-46AC-B00A-B0485CB0A9F3}" type="slidenum">
              <a:rPr lang="en-US" smtClean="0"/>
              <a:pPr/>
              <a:t>16</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4088260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435" tIns="45717" rIns="91435" bIns="45717"/>
          <a:lstStyle/>
          <a:p>
            <a:r>
              <a:rPr lang="en-US" dirty="0"/>
              <a:t>Data/Assessment</a:t>
            </a:r>
          </a:p>
          <a:p>
            <a:r>
              <a:rPr lang="en-US" dirty="0"/>
              <a:t>Growth?</a:t>
            </a:r>
          </a:p>
          <a:p>
            <a:r>
              <a:rPr lang="en-US" dirty="0"/>
              <a:t>How?</a:t>
            </a:r>
          </a:p>
          <a:p>
            <a:r>
              <a:rPr lang="en-US" dirty="0"/>
              <a:t>What worked?</a:t>
            </a:r>
          </a:p>
          <a:p>
            <a:r>
              <a:rPr lang="en-US" dirty="0"/>
              <a:t>What did not?</a:t>
            </a:r>
          </a:p>
          <a:p>
            <a:r>
              <a:rPr lang="en-US" dirty="0"/>
              <a:t>District/School AYP? </a:t>
            </a:r>
          </a:p>
          <a:p>
            <a:r>
              <a:rPr lang="en-US" dirty="0"/>
              <a:t>Other factors to consider?</a:t>
            </a:r>
          </a:p>
          <a:p>
            <a:r>
              <a:rPr lang="en-US" dirty="0"/>
              <a:t>Plan?</a:t>
            </a:r>
          </a:p>
          <a:p>
            <a:r>
              <a:rPr lang="en-US" dirty="0"/>
              <a:t>Tools/Materials and PD to do this work</a:t>
            </a:r>
          </a:p>
          <a:p>
            <a:endParaRPr lang="en-US" dirty="0"/>
          </a:p>
        </p:txBody>
      </p:sp>
      <p:sp>
        <p:nvSpPr>
          <p:cNvPr id="4" name="Slide Number Placeholder 3"/>
          <p:cNvSpPr>
            <a:spLocks noGrp="1"/>
          </p:cNvSpPr>
          <p:nvPr>
            <p:ph type="sldNum" sz="quarter" idx="10"/>
          </p:nvPr>
        </p:nvSpPr>
        <p:spPr/>
        <p:txBody>
          <a:bodyPr lIns="91435" tIns="45717" rIns="91435" bIns="45717"/>
          <a:lstStyle/>
          <a:p>
            <a:fld id="{9088E23A-D636-46AC-B00A-B0485CB0A9F3}" type="slidenum">
              <a:rPr lang="en-US" smtClean="0"/>
              <a:pPr/>
              <a:t>17</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4088260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4E0848-8ED2-4408-BBA4-9DE268FBE33E}" type="slidenum">
              <a:rPr lang="en-US" smtClean="0"/>
              <a:pPr/>
              <a:t>18</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93961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2386A3-2E31-4C9B-B0BE-45709ADB9841}"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lIns="91435" tIns="45717" rIns="91435" bIns="45717"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lIns="91435" tIns="45717" rIns="91435" bIns="45717"/>
          <a:lstStyle/>
          <a:p>
            <a:pPr>
              <a:defRPr/>
            </a:pPr>
            <a:fld id="{E1949505-46C9-40C7-8A60-8D3DDE01E4E1}" type="slidenum">
              <a:rPr lang="en-US" smtClean="0"/>
              <a:pPr>
                <a:defRPr/>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51% incoming kindergarten are from ECCE partners</a:t>
            </a:r>
          </a:p>
          <a:p>
            <a:r>
              <a:rPr lang="en-US" dirty="0" smtClean="0"/>
              <a:t>17% at home </a:t>
            </a:r>
          </a:p>
          <a:p>
            <a:r>
              <a:rPr lang="en-US" dirty="0" smtClean="0"/>
              <a:t>19% from other preschools </a:t>
            </a:r>
          </a:p>
          <a:p>
            <a:r>
              <a:rPr lang="en-US" dirty="0" smtClean="0"/>
              <a:t>14% unknown </a:t>
            </a:r>
          </a:p>
          <a:p>
            <a:endParaRPr lang="en-US" dirty="0"/>
          </a:p>
        </p:txBody>
      </p:sp>
      <p:sp>
        <p:nvSpPr>
          <p:cNvPr id="4" name="Slide Number Placeholder 3"/>
          <p:cNvSpPr>
            <a:spLocks noGrp="1"/>
          </p:cNvSpPr>
          <p:nvPr>
            <p:ph type="sldNum" sz="quarter" idx="10"/>
          </p:nvPr>
        </p:nvSpPr>
        <p:spPr/>
        <p:txBody>
          <a:bodyPr/>
          <a:lstStyle/>
          <a:p>
            <a:fld id="{1D2386A3-2E31-4C9B-B0BE-45709ADB9841}" type="slidenum">
              <a:rPr lang="en-US" smtClean="0"/>
              <a:pPr/>
              <a:t>4</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63338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91435" tIns="45717" rIns="91435" bIns="45717" numCol="1" anchor="t" anchorCtr="0" compatLnSpc="1">
            <a:prstTxWarp prst="textNoShape">
              <a:avLst/>
            </a:prstTxWarp>
          </a:bodyPr>
          <a:lstStyle/>
          <a:p>
            <a:pPr eaLnBrk="1" hangingPunct="1"/>
            <a:r>
              <a:rPr lang="en-US" dirty="0" smtClean="0"/>
              <a:t>Professional Development </a:t>
            </a:r>
          </a:p>
        </p:txBody>
      </p:sp>
      <p:sp>
        <p:nvSpPr>
          <p:cNvPr id="81924" name="Slide Number Placeholder 3"/>
          <p:cNvSpPr>
            <a:spLocks noGrp="1"/>
          </p:cNvSpPr>
          <p:nvPr>
            <p:ph type="sldNum" sz="quarter" idx="5"/>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91435" tIns="45717" rIns="91435" bIns="45717"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868" indent="-285718" eaLnBrk="0" hangingPunct="0">
              <a:defRPr>
                <a:solidFill>
                  <a:schemeClr val="tx1"/>
                </a:solidFill>
                <a:latin typeface="Arial" pitchFamily="34" charset="0"/>
                <a:cs typeface="Arial" pitchFamily="34" charset="0"/>
              </a:defRPr>
            </a:lvl2pPr>
            <a:lvl3pPr marL="1142874" indent="-228574" eaLnBrk="0" hangingPunct="0">
              <a:defRPr>
                <a:solidFill>
                  <a:schemeClr val="tx1"/>
                </a:solidFill>
                <a:latin typeface="Arial" pitchFamily="34" charset="0"/>
                <a:cs typeface="Arial" pitchFamily="34" charset="0"/>
              </a:defRPr>
            </a:lvl3pPr>
            <a:lvl4pPr marL="1600023" indent="-228574" eaLnBrk="0" hangingPunct="0">
              <a:defRPr>
                <a:solidFill>
                  <a:schemeClr val="tx1"/>
                </a:solidFill>
                <a:latin typeface="Arial" pitchFamily="34" charset="0"/>
                <a:cs typeface="Arial" pitchFamily="34" charset="0"/>
              </a:defRPr>
            </a:lvl4pPr>
            <a:lvl5pPr marL="2057174" indent="-228574" eaLnBrk="0" hangingPunct="0">
              <a:defRPr>
                <a:solidFill>
                  <a:schemeClr val="tx1"/>
                </a:solidFill>
                <a:latin typeface="Arial" pitchFamily="34" charset="0"/>
                <a:cs typeface="Arial" pitchFamily="34" charset="0"/>
              </a:defRPr>
            </a:lvl5pPr>
            <a:lvl6pPr marL="2514322" indent="-228574" eaLnBrk="0" fontAlgn="base" hangingPunct="0">
              <a:spcBef>
                <a:spcPct val="0"/>
              </a:spcBef>
              <a:spcAft>
                <a:spcPct val="0"/>
              </a:spcAft>
              <a:defRPr>
                <a:solidFill>
                  <a:schemeClr val="tx1"/>
                </a:solidFill>
                <a:latin typeface="Arial" pitchFamily="34" charset="0"/>
                <a:cs typeface="Arial" pitchFamily="34" charset="0"/>
              </a:defRPr>
            </a:lvl6pPr>
            <a:lvl7pPr marL="2971470" indent="-228574" eaLnBrk="0" fontAlgn="base" hangingPunct="0">
              <a:spcBef>
                <a:spcPct val="0"/>
              </a:spcBef>
              <a:spcAft>
                <a:spcPct val="0"/>
              </a:spcAft>
              <a:defRPr>
                <a:solidFill>
                  <a:schemeClr val="tx1"/>
                </a:solidFill>
                <a:latin typeface="Arial" pitchFamily="34" charset="0"/>
                <a:cs typeface="Arial" pitchFamily="34" charset="0"/>
              </a:defRPr>
            </a:lvl7pPr>
            <a:lvl8pPr marL="3428621" indent="-228574" eaLnBrk="0" fontAlgn="base" hangingPunct="0">
              <a:spcBef>
                <a:spcPct val="0"/>
              </a:spcBef>
              <a:spcAft>
                <a:spcPct val="0"/>
              </a:spcAft>
              <a:defRPr>
                <a:solidFill>
                  <a:schemeClr val="tx1"/>
                </a:solidFill>
                <a:latin typeface="Arial" pitchFamily="34" charset="0"/>
                <a:cs typeface="Arial" pitchFamily="34" charset="0"/>
              </a:defRPr>
            </a:lvl8pPr>
            <a:lvl9pPr marL="3885770" indent="-228574"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E76F365E-95FA-4BF8-A7B3-82A1E5B03950}" type="slidenum">
              <a:rPr lang="en-US" smtClean="0">
                <a:solidFill>
                  <a:srgbClr val="000000"/>
                </a:solidFill>
              </a:rPr>
              <a:pPr eaLnBrk="1" fontAlgn="base" hangingPunct="1">
                <a:spcBef>
                  <a:spcPct val="0"/>
                </a:spcBef>
                <a:spcAft>
                  <a:spcPct val="0"/>
                </a:spcAft>
              </a:pPr>
              <a:t>5</a:t>
            </a:fld>
            <a:endParaRPr lang="en-US" dirty="0" smtClean="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435" tIns="45717" rIns="91435" bIns="45717"/>
          <a:lstStyle/>
          <a:p>
            <a:endParaRPr lang="en-US" dirty="0"/>
          </a:p>
        </p:txBody>
      </p:sp>
      <p:sp>
        <p:nvSpPr>
          <p:cNvPr id="4" name="Slide Number Placeholder 3"/>
          <p:cNvSpPr>
            <a:spLocks noGrp="1"/>
          </p:cNvSpPr>
          <p:nvPr>
            <p:ph type="sldNum" sz="quarter" idx="10"/>
          </p:nvPr>
        </p:nvSpPr>
        <p:spPr/>
        <p:txBody>
          <a:bodyPr lIns="91435" tIns="45717" rIns="91435" bIns="45717"/>
          <a:lstStyle/>
          <a:p>
            <a:pPr>
              <a:defRPr/>
            </a:pPr>
            <a:fld id="{108ECDC0-8F87-4E58-9CD3-2E078A3E6E58}" type="slidenum">
              <a:rPr lang="en-US" smtClean="0"/>
              <a:pPr>
                <a:defRPr/>
              </a:pPr>
              <a:t>6</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2387375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lIns="91435" tIns="45717" rIns="91435" bIns="45717" numCol="1" anchor="t" anchorCtr="0" compatLnSpc="1">
            <a:prstTxWarp prst="textNoShape">
              <a:avLst/>
            </a:prstTxWarp>
          </a:bodyPr>
          <a:lstStyle/>
          <a:p>
            <a:r>
              <a:rPr lang="en-US" dirty="0" smtClean="0"/>
              <a:t>School district and community working together </a:t>
            </a:r>
          </a:p>
          <a:p>
            <a:r>
              <a:rPr lang="en-US" dirty="0" smtClean="0"/>
              <a:t>Invite your community preschools to a meeting </a:t>
            </a:r>
          </a:p>
          <a:p>
            <a:pPr eaLnBrk="1" hangingPunct="1"/>
            <a:r>
              <a:rPr lang="en-US" b="1" dirty="0" smtClean="0"/>
              <a:t>Step 4:  </a:t>
            </a:r>
            <a:br>
              <a:rPr lang="en-US" b="1" dirty="0" smtClean="0"/>
            </a:br>
            <a:r>
              <a:rPr lang="en-US" b="1" dirty="0" smtClean="0"/>
              <a:t>High Quality Professional Development </a:t>
            </a:r>
          </a:p>
          <a:p>
            <a:pPr eaLnBrk="1" hangingPunct="1"/>
            <a:r>
              <a:rPr lang="en-US" b="1" dirty="0" smtClean="0"/>
              <a:t>HQ professional development is driven by the needs of the children and families you serve. If you set your goal of children arriving at the door with an increase in early literacy skills </a:t>
            </a:r>
          </a:p>
          <a:p>
            <a:pPr eaLnBrk="1" hangingPunct="1"/>
            <a:r>
              <a:rPr lang="en-US" b="1" dirty="0" smtClean="0"/>
              <a:t>What do you need to reach more children? </a:t>
            </a:r>
          </a:p>
          <a:p>
            <a:pPr eaLnBrk="1" hangingPunct="1"/>
            <a:r>
              <a:rPr lang="en-US" b="1" dirty="0" smtClean="0"/>
              <a:t>Putting the research into practice </a:t>
            </a:r>
          </a:p>
          <a:p>
            <a:pPr eaLnBrk="1" hangingPunct="1"/>
            <a:r>
              <a:rPr lang="en-US" b="1" dirty="0" smtClean="0"/>
              <a:t>Exchanging ideas that work for children</a:t>
            </a:r>
          </a:p>
          <a:p>
            <a:pPr eaLnBrk="1" hangingPunct="1"/>
            <a:r>
              <a:rPr lang="en-US" b="1" dirty="0" smtClean="0"/>
              <a:t>Providing materials and activities that give each community preschool the advantage. </a:t>
            </a:r>
          </a:p>
          <a:p>
            <a:pPr eaLnBrk="1" hangingPunct="1"/>
            <a:r>
              <a:rPr lang="en-US" b="1" dirty="0" smtClean="0"/>
              <a:t>Donna Gearns – master at this </a:t>
            </a:r>
          </a:p>
          <a:p>
            <a:pPr eaLnBrk="1" hangingPunct="1"/>
            <a:r>
              <a:rPr lang="en-US" b="1" dirty="0" smtClean="0"/>
              <a:t>Describe  monthly professional development for teachers </a:t>
            </a:r>
          </a:p>
          <a:p>
            <a:pPr eaLnBrk="1" hangingPunct="1"/>
            <a:r>
              <a:rPr lang="en-US" b="1" dirty="0" smtClean="0"/>
              <a:t>Describe leadership group PD- book study </a:t>
            </a:r>
          </a:p>
          <a:p>
            <a:pPr eaLnBrk="1" hangingPunct="1"/>
            <a:r>
              <a:rPr lang="en-US" b="1" dirty="0" smtClean="0"/>
              <a:t>Learning Walks </a:t>
            </a:r>
          </a:p>
          <a:p>
            <a:pPr eaLnBrk="1" hangingPunct="1"/>
            <a:r>
              <a:rPr lang="en-US" b="1" dirty="0" smtClean="0"/>
              <a:t>PD  comes in multiple forms – but focused around your goals.  </a:t>
            </a:r>
          </a:p>
          <a:p>
            <a:pPr eaLnBrk="1" hangingPunct="1"/>
            <a:endParaRPr lang="en-US" b="1" dirty="0" smtClean="0"/>
          </a:p>
          <a:p>
            <a:pPr eaLnBrk="1" hangingPunct="1"/>
            <a:r>
              <a:rPr lang="en-US" b="1" dirty="0" smtClean="0"/>
              <a:t>When you focus – able to utilize resources – Title I, Special Ed, Head Start  Title III, Title II , school improvement – all money for PD </a:t>
            </a:r>
          </a:p>
          <a:p>
            <a:pPr eaLnBrk="1" hangingPunct="1"/>
            <a:r>
              <a:rPr lang="en-US" b="1" dirty="0" smtClean="0"/>
              <a:t/>
            </a:r>
            <a:br>
              <a:rPr lang="en-US" b="1" dirty="0" smtClean="0"/>
            </a:br>
            <a:r>
              <a:rPr lang="en-US" b="1" dirty="0" smtClean="0"/>
              <a:t/>
            </a:r>
            <a:br>
              <a:rPr lang="en-US" b="1" dirty="0" smtClean="0"/>
            </a:br>
            <a:r>
              <a:rPr lang="en-US" b="1" dirty="0" smtClean="0"/>
              <a:t>Step 5: </a:t>
            </a:r>
            <a:br>
              <a:rPr lang="en-US" b="1" dirty="0" smtClean="0"/>
            </a:br>
            <a:r>
              <a:rPr lang="en-US" b="1" dirty="0" smtClean="0"/>
              <a:t>Connect and Align High Quality PreK to K </a:t>
            </a:r>
            <a:br>
              <a:rPr lang="en-US" b="1" dirty="0" smtClean="0"/>
            </a:br>
            <a:r>
              <a:rPr lang="en-US" b="1" dirty="0" smtClean="0"/>
              <a:t/>
            </a:r>
            <a:br>
              <a:rPr lang="en-US" b="1" dirty="0" smtClean="0"/>
            </a:br>
            <a:r>
              <a:rPr lang="en-US" b="1" dirty="0" smtClean="0"/>
              <a:t>Step 6: </a:t>
            </a:r>
            <a:br>
              <a:rPr lang="en-US" b="1" dirty="0" smtClean="0"/>
            </a:br>
            <a:r>
              <a:rPr lang="en-US" b="1" dirty="0" smtClean="0"/>
              <a:t>Maximize the Benefits of FDK </a:t>
            </a:r>
            <a:endParaRPr lang="en-US" dirty="0" smtClean="0"/>
          </a:p>
        </p:txBody>
      </p:sp>
      <p:sp>
        <p:nvSpPr>
          <p:cNvPr id="4" name="Slide Number Placeholder 3"/>
          <p:cNvSpPr>
            <a:spLocks noGrp="1"/>
          </p:cNvSpPr>
          <p:nvPr>
            <p:ph type="sldNum" sz="quarter" idx="5"/>
          </p:nvPr>
        </p:nvSpPr>
        <p:spPr/>
        <p:txBody>
          <a:bodyPr lIns="91435" tIns="45717" rIns="91435" bIns="45717"/>
          <a:lstStyle/>
          <a:p>
            <a:pPr>
              <a:defRPr/>
            </a:pPr>
            <a:fld id="{780D506E-6AE7-407D-AFA9-7753C51837AE}" type="slidenum">
              <a:rPr lang="en-US" smtClean="0">
                <a:solidFill>
                  <a:prstClr val="black"/>
                </a:solidFill>
              </a:rPr>
              <a:pPr>
                <a:defRPr/>
              </a:pPr>
              <a:t>7</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80900" name="Slide Number Placeholder 3"/>
          <p:cNvSpPr>
            <a:spLocks noGrp="1"/>
          </p:cNvSpPr>
          <p:nvPr>
            <p:ph type="sldNum" sz="quarter" idx="5"/>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827" indent="-285702" eaLnBrk="0" hangingPunct="0">
              <a:defRPr>
                <a:solidFill>
                  <a:schemeClr val="tx1"/>
                </a:solidFill>
                <a:latin typeface="Arial" pitchFamily="34" charset="0"/>
                <a:cs typeface="Arial" pitchFamily="34" charset="0"/>
              </a:defRPr>
            </a:lvl2pPr>
            <a:lvl3pPr marL="1142811" indent="-228562" eaLnBrk="0" hangingPunct="0">
              <a:defRPr>
                <a:solidFill>
                  <a:schemeClr val="tx1"/>
                </a:solidFill>
                <a:latin typeface="Arial" pitchFamily="34" charset="0"/>
                <a:cs typeface="Arial" pitchFamily="34" charset="0"/>
              </a:defRPr>
            </a:lvl3pPr>
            <a:lvl4pPr marL="1599935" indent="-228562" eaLnBrk="0" hangingPunct="0">
              <a:defRPr>
                <a:solidFill>
                  <a:schemeClr val="tx1"/>
                </a:solidFill>
                <a:latin typeface="Arial" pitchFamily="34" charset="0"/>
                <a:cs typeface="Arial" pitchFamily="34" charset="0"/>
              </a:defRPr>
            </a:lvl4pPr>
            <a:lvl5pPr marL="2057060" indent="-228562" eaLnBrk="0" hangingPunct="0">
              <a:defRPr>
                <a:solidFill>
                  <a:schemeClr val="tx1"/>
                </a:solidFill>
                <a:latin typeface="Arial" pitchFamily="34" charset="0"/>
                <a:cs typeface="Arial" pitchFamily="34" charset="0"/>
              </a:defRPr>
            </a:lvl5pPr>
            <a:lvl6pPr marL="2514183" indent="-228562" eaLnBrk="0" fontAlgn="base" hangingPunct="0">
              <a:spcBef>
                <a:spcPct val="0"/>
              </a:spcBef>
              <a:spcAft>
                <a:spcPct val="0"/>
              </a:spcAft>
              <a:defRPr>
                <a:solidFill>
                  <a:schemeClr val="tx1"/>
                </a:solidFill>
                <a:latin typeface="Arial" pitchFamily="34" charset="0"/>
                <a:cs typeface="Arial" pitchFamily="34" charset="0"/>
              </a:defRPr>
            </a:lvl6pPr>
            <a:lvl7pPr marL="2971306" indent="-228562" eaLnBrk="0" fontAlgn="base" hangingPunct="0">
              <a:spcBef>
                <a:spcPct val="0"/>
              </a:spcBef>
              <a:spcAft>
                <a:spcPct val="0"/>
              </a:spcAft>
              <a:defRPr>
                <a:solidFill>
                  <a:schemeClr val="tx1"/>
                </a:solidFill>
                <a:latin typeface="Arial" pitchFamily="34" charset="0"/>
                <a:cs typeface="Arial" pitchFamily="34" charset="0"/>
              </a:defRPr>
            </a:lvl7pPr>
            <a:lvl8pPr marL="3428432" indent="-228562" eaLnBrk="0" fontAlgn="base" hangingPunct="0">
              <a:spcBef>
                <a:spcPct val="0"/>
              </a:spcBef>
              <a:spcAft>
                <a:spcPct val="0"/>
              </a:spcAft>
              <a:defRPr>
                <a:solidFill>
                  <a:schemeClr val="tx1"/>
                </a:solidFill>
                <a:latin typeface="Arial" pitchFamily="34" charset="0"/>
                <a:cs typeface="Arial" pitchFamily="34" charset="0"/>
              </a:defRPr>
            </a:lvl8pPr>
            <a:lvl9pPr marL="3885555" indent="-228562"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460E9960-177C-42DD-A2D0-320DF5DF3526}" type="slidenum">
              <a:rPr lang="en-US" smtClean="0">
                <a:solidFill>
                  <a:srgbClr val="000000"/>
                </a:solidFill>
              </a:rPr>
              <a:pPr eaLnBrk="1" fontAlgn="base" hangingPunct="1">
                <a:spcBef>
                  <a:spcPct val="0"/>
                </a:spcBef>
                <a:spcAft>
                  <a:spcPct val="0"/>
                </a:spcAft>
              </a:pPr>
              <a:t>8</a:t>
            </a:fld>
            <a:endParaRPr lang="en-US" dirty="0" smtClean="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91435" tIns="45717" rIns="91435" bIns="45717" numCol="1" anchor="t" anchorCtr="0" compatLnSpc="1">
            <a:prstTxWarp prst="textNoShape">
              <a:avLst/>
            </a:prstTxWarp>
          </a:bodyPr>
          <a:lstStyle/>
          <a:p>
            <a:pPr eaLnBrk="1" hangingPunct="1">
              <a:spcBef>
                <a:spcPct val="0"/>
              </a:spcBef>
            </a:pPr>
            <a:endParaRPr lang="en-US" dirty="0" smtClean="0"/>
          </a:p>
        </p:txBody>
      </p:sp>
      <p:sp>
        <p:nvSpPr>
          <p:cNvPr id="22532" name="Slide Number Placeholder 3"/>
          <p:cNvSpPr>
            <a:spLocks noGrp="1"/>
          </p:cNvSpPr>
          <p:nvPr>
            <p:ph type="sldNum" sz="quarter" idx="5"/>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91435" tIns="45717" rIns="91435" bIns="45717" numCol="1" anchorCtr="0" compatLnSpc="1">
            <a:prstTxWarp prst="textNoShape">
              <a:avLst/>
            </a:prstTxWarp>
          </a:bodyPr>
          <a:lstStyle>
            <a:lvl1pPr eaLnBrk="0" hangingPunct="0">
              <a:defRPr>
                <a:solidFill>
                  <a:schemeClr val="tx1"/>
                </a:solidFill>
                <a:latin typeface="Arial" charset="0"/>
              </a:defRPr>
            </a:lvl1pPr>
            <a:lvl2pPr marL="742868" indent="-285718" eaLnBrk="0" hangingPunct="0">
              <a:defRPr>
                <a:solidFill>
                  <a:schemeClr val="tx1"/>
                </a:solidFill>
                <a:latin typeface="Arial" charset="0"/>
              </a:defRPr>
            </a:lvl2pPr>
            <a:lvl3pPr marL="1142874" indent="-228574" eaLnBrk="0" hangingPunct="0">
              <a:defRPr>
                <a:solidFill>
                  <a:schemeClr val="tx1"/>
                </a:solidFill>
                <a:latin typeface="Arial" charset="0"/>
              </a:defRPr>
            </a:lvl3pPr>
            <a:lvl4pPr marL="1600023" indent="-228574" eaLnBrk="0" hangingPunct="0">
              <a:defRPr>
                <a:solidFill>
                  <a:schemeClr val="tx1"/>
                </a:solidFill>
                <a:latin typeface="Arial" charset="0"/>
              </a:defRPr>
            </a:lvl4pPr>
            <a:lvl5pPr marL="2057174" indent="-228574" eaLnBrk="0" hangingPunct="0">
              <a:defRPr>
                <a:solidFill>
                  <a:schemeClr val="tx1"/>
                </a:solidFill>
                <a:latin typeface="Arial" charset="0"/>
              </a:defRPr>
            </a:lvl5pPr>
            <a:lvl6pPr marL="2514322" indent="-228574" eaLnBrk="0" fontAlgn="base" hangingPunct="0">
              <a:spcBef>
                <a:spcPct val="0"/>
              </a:spcBef>
              <a:spcAft>
                <a:spcPct val="0"/>
              </a:spcAft>
              <a:defRPr>
                <a:solidFill>
                  <a:schemeClr val="tx1"/>
                </a:solidFill>
                <a:latin typeface="Arial" charset="0"/>
              </a:defRPr>
            </a:lvl6pPr>
            <a:lvl7pPr marL="2971470" indent="-228574" eaLnBrk="0" fontAlgn="base" hangingPunct="0">
              <a:spcBef>
                <a:spcPct val="0"/>
              </a:spcBef>
              <a:spcAft>
                <a:spcPct val="0"/>
              </a:spcAft>
              <a:defRPr>
                <a:solidFill>
                  <a:schemeClr val="tx1"/>
                </a:solidFill>
                <a:latin typeface="Arial" charset="0"/>
              </a:defRPr>
            </a:lvl7pPr>
            <a:lvl8pPr marL="3428621" indent="-228574" eaLnBrk="0" fontAlgn="base" hangingPunct="0">
              <a:spcBef>
                <a:spcPct val="0"/>
              </a:spcBef>
              <a:spcAft>
                <a:spcPct val="0"/>
              </a:spcAft>
              <a:defRPr>
                <a:solidFill>
                  <a:schemeClr val="tx1"/>
                </a:solidFill>
                <a:latin typeface="Arial" charset="0"/>
              </a:defRPr>
            </a:lvl8pPr>
            <a:lvl9pPr marL="3885770" indent="-228574"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573B4715-8A84-4E0C-BFED-775D62AB9E90}" type="slidenum">
              <a:rPr lang="en-US" smtClean="0">
                <a:solidFill>
                  <a:srgbClr val="000000"/>
                </a:solidFill>
                <a:cs typeface="Arial" charset="0"/>
              </a:rPr>
              <a:pPr eaLnBrk="1" fontAlgn="base" hangingPunct="1">
                <a:spcBef>
                  <a:spcPct val="0"/>
                </a:spcBef>
                <a:spcAft>
                  <a:spcPct val="0"/>
                </a:spcAft>
              </a:pPr>
              <a:t>9</a:t>
            </a:fld>
            <a:endParaRPr lang="en-US" dirty="0" smtClean="0">
              <a:solidFill>
                <a:srgbClr val="000000"/>
              </a:solidFill>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5608" y="435936"/>
            <a:ext cx="7406640" cy="1472184"/>
          </a:xfrm>
        </p:spPr>
        <p:txBody>
          <a:bodyPr anchor="b"/>
          <a:lstStyle>
            <a:lvl1pPr algn="l">
              <a:defRPr/>
            </a:lvl1pPr>
          </a:lstStyle>
          <a:p>
            <a:r>
              <a:rPr lang="en-US" noProof="1" smtClean="0"/>
              <a:t>Click to edit Master title style</a:t>
            </a:r>
            <a:endParaRPr lang="en-US" dirty="0"/>
          </a:p>
        </p:txBody>
      </p:sp>
      <p:sp>
        <p:nvSpPr>
          <p:cNvPr id="22" name="Subtitle 21"/>
          <p:cNvSpPr>
            <a:spLocks noGrp="1"/>
          </p:cNvSpPr>
          <p:nvPr>
            <p:ph type="subTitle" idx="1"/>
          </p:nvPr>
        </p:nvSpPr>
        <p:spPr>
          <a:xfrm>
            <a:off x="1432560" y="1850064"/>
            <a:ext cx="7406640" cy="1752600"/>
          </a:xfrm>
        </p:spPr>
        <p:txBody>
          <a:bodyPr/>
          <a:lstStyle>
            <a:lvl1pPr marL="7315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noProof="1" smtClean="0"/>
              <a:t>Click to edit Master subtitle style</a:t>
            </a:r>
            <a:endParaRPr lang="en-US" dirty="0"/>
          </a:p>
        </p:txBody>
      </p:sp>
      <p:sp>
        <p:nvSpPr>
          <p:cNvPr id="7" name="Date Placeholder 6"/>
          <p:cNvSpPr>
            <a:spLocks noGrp="1"/>
          </p:cNvSpPr>
          <p:nvPr>
            <p:ph type="dt" sz="half" idx="10"/>
          </p:nvPr>
        </p:nvSpPr>
        <p:spPr/>
        <p:txBody>
          <a:bodyPr/>
          <a:lstStyle/>
          <a:p>
            <a:fld id="{1A33440A-D04E-4FB0-ACBB-D1FD42651063}" type="datetime1">
              <a:rPr lang="en-US" smtClean="0"/>
              <a:pPr/>
              <a:t>3/13/2012</a:t>
            </a:fld>
            <a:endParaRPr lang="en-US" dirty="0"/>
          </a:p>
        </p:txBody>
      </p:sp>
      <p:sp>
        <p:nvSpPr>
          <p:cNvPr id="20" name="Footer Placeholder 19"/>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50000" t="50000" r="100000" b="1250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33440A-D04E-4FB0-ACBB-D1FD42651063}" type="datetime1">
              <a:rPr lang="en-US" smtClean="0"/>
              <a:pPr/>
              <a:t>3/13/2012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33440A-D04E-4FB0-ACBB-D1FD42651063}" type="datetime1">
              <a:rPr lang="en-US" smtClean="0"/>
              <a:pPr/>
              <a:t>3/13/2012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p:spPr>
        <p:txBody>
          <a:bodyPr/>
          <a:lstStyle/>
          <a:p>
            <a:endParaRPr lang="en-US" dirty="0"/>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EA2712F1-3F73-4F36-A7CE-A56BC7915408}" type="slidenum">
              <a:rPr lang="en-US"/>
              <a:pPr/>
              <a:t>‹#›</a:t>
            </a:fld>
            <a:endParaRPr lang="en-US" dirty="0"/>
          </a:p>
        </p:txBody>
      </p:sp>
    </p:spTree>
    <p:extLst>
      <p:ext uri="{BB962C8B-B14F-4D97-AF65-F5344CB8AC3E}">
        <p14:creationId xmlns="" xmlns:p14="http://schemas.microsoft.com/office/powerpoint/2010/main" xmlns:mv="urn:schemas-microsoft-com:mac:vml" xmlns:mc="http://schemas.openxmlformats.org/markup-compatibility/2006" val="269470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33440A-D04E-4FB0-ACBB-D1FD42651063}" type="datetime1">
              <a:rPr lang="en-US" smtClean="0"/>
              <a:pPr/>
              <a:t>3/13/2012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2578392" y="1100138"/>
            <a:ext cx="6400800" cy="1509712"/>
          </a:xfrm>
        </p:spPr>
        <p:txBody>
          <a:bodyPr anchor="b"/>
          <a:lstStyle>
            <a:lvl1pPr marL="27432"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p>
            <a:fld id="{619FADA7-12A5-4168-87FD-0A7BA931419B}" type="datetime1">
              <a:rPr lang="en-US" smtClean="0"/>
              <a:pPr/>
              <a:t>3/13/2012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6442B7-F7A6-44F5-A940-BF91B5A1AE3C}"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50000" t="50000" r="100000" b="1250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9" name="Pie 8"/>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0" name="Oval 9"/>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85000" t="100000" r="1000000" b="30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2" name="Rectangle 11"/>
          <p:cNvSpPr/>
          <p:nvPr/>
        </p:nvSpPr>
        <p:spPr>
          <a:xfrm>
            <a:off x="1033974" y="-54"/>
            <a:ext cx="8131127"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 name="Title 1"/>
          <p:cNvSpPr>
            <a:spLocks noGrp="1"/>
          </p:cNvSpPr>
          <p:nvPr>
            <p:ph type="title"/>
          </p:nvPr>
        </p:nvSpPr>
        <p:spPr>
          <a:xfrm>
            <a:off x="1435608" y="274320"/>
            <a:ext cx="7498080" cy="11430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FC5A2C-8CF9-418C-929E-59F23F70E5F3}" type="datetime1">
              <a:rPr lang="en-US" smtClean="0"/>
              <a:pPr/>
              <a:t>3/13/2012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6442B7-F7A6-44F5-A940-BF91B5A1AE3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283464"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283464"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569BAF-DF50-49A9-A24B-E772F34D4EE8}" type="datetime1">
              <a:rPr lang="en-US" smtClean="0"/>
              <a:pPr/>
              <a:t>3/13/2012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86442B7-F7A6-44F5-A940-BF91B5A1AE3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E29F9C-0FE7-4725-BBF1-3A439DEFF6B8}" type="datetime1">
              <a:rPr lang="en-US" smtClean="0"/>
              <a:pPr/>
              <a:t>3/13/2012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86442B7-F7A6-44F5-A940-BF91B5A1AE3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 name="Date Placeholder 1"/>
          <p:cNvSpPr>
            <a:spLocks noGrp="1"/>
          </p:cNvSpPr>
          <p:nvPr>
            <p:ph type="dt" sz="half" idx="10"/>
          </p:nvPr>
        </p:nvSpPr>
        <p:spPr/>
        <p:txBody>
          <a:bodyPr/>
          <a:lstStyle/>
          <a:p>
            <a:fld id="{AD192ABE-290F-4556-9BE6-EA283C4356C3}" type="datetime1">
              <a:rPr lang="en-US" smtClean="0"/>
              <a:pPr/>
              <a:t>3/13/2012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86442B7-F7A6-44F5-A940-BF91B5A1AE3C}"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810000" cy="1162050"/>
          </a:xfrm>
          <a:ln>
            <a:noFill/>
          </a:ln>
        </p:spPr>
        <p:txBody>
          <a:bodyPr anchor="b"/>
          <a:lstStyle>
            <a:lvl1pPr algn="l">
              <a:lnSpc>
                <a:spcPts val="2000"/>
              </a:lnSpc>
              <a:buNone/>
              <a:defRPr sz="2200" b="1" cap="all" baseline="0"/>
            </a:lvl1pPr>
          </a:lstStyle>
          <a:p>
            <a:r>
              <a:rPr lang="en-US" smtClean="0"/>
              <a:t>Click to edit Master title style</a:t>
            </a:r>
            <a:endParaRPr lang="en-US" dirty="0"/>
          </a:p>
        </p:txBody>
      </p:sp>
      <p:sp>
        <p:nvSpPr>
          <p:cNvPr id="3" name="Text Placeholder 2"/>
          <p:cNvSpPr>
            <a:spLocks noGrp="1"/>
          </p:cNvSpPr>
          <p:nvPr>
            <p:ph type="body" idx="2"/>
          </p:nvPr>
        </p:nvSpPr>
        <p:spPr>
          <a:xfrm>
            <a:off x="457200" y="1435100"/>
            <a:ext cx="3810000" cy="698500"/>
          </a:xfrm>
        </p:spPr>
        <p:txBody>
          <a:bodyPr/>
          <a:lstStyle>
            <a:lvl1pPr marL="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2137221-B4EC-499E-8F13-52A4FCD99E36}" type="datetime1">
              <a:rPr lang="en-US" smtClean="0"/>
              <a:pPr/>
              <a:t>3/13/2012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6442B7-F7A6-44F5-A940-BF91B5A1AE3C}" type="slidenum">
              <a:rPr lang="en-US" smtClean="0">
                <a:solidFill>
                  <a:srgbClr val="FFFFFF"/>
                </a:solidFill>
              </a: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76F042D-FBEA-40C8-ACF1-388DE857BC66}" type="datetime1">
              <a:rPr lang="en-US" smtClean="0"/>
              <a:pPr/>
              <a:t>3/13/2012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6442B7-F7A6-44F5-A940-BF91B5A1AE3C}" type="slidenum">
              <a:rPr lang="en-US" smtClean="0">
                <a:solidFill>
                  <a:srgbClr val="FFFFFF"/>
                </a:solidFill>
              </a:rPr>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0">
            <a:bevelT w="25400" h="19050"/>
            <a:contourClr>
              <a:srgbClr val="969696"/>
            </a:contourClr>
          </a:sp3d>
        </p:spPr>
        <p:txBody>
          <a:bodyPr lIns="91440" tIns="274320" rtlCol="0" anchor="t">
            <a:normAutofit/>
          </a:bodyPr>
          <a:lstStyle/>
          <a:p>
            <a:pPr marL="0" indent="-283464" algn="l" rtl="0" latinLnBrk="0">
              <a:lnSpc>
                <a:spcPts val="3000"/>
              </a:lnSpc>
              <a:spcBef>
                <a:spcPts val="600"/>
              </a:spcBef>
              <a:buClr>
                <a:schemeClr val="accent1"/>
              </a:buClr>
              <a:buSzPct val="80000"/>
              <a:buFont typeface="Wingdings 2"/>
              <a:buNone/>
            </a:pPr>
            <a:endParaRPr lang="en-US" sz="3200" kern="1200" dirty="0">
              <a:solidFill>
                <a:schemeClr val="tx1"/>
              </a:solidFill>
              <a:latin typeface="+mn-lt"/>
              <a:ea typeface="+mn-ea"/>
              <a:cs typeface="+mn-cs"/>
            </a:endParaRPr>
          </a:p>
        </p:txBody>
      </p:sp>
      <p:sp>
        <p:nvSpPr>
          <p:cNvPr id="3" name="Shape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a:r>
              <a:rPr lang="en-US" dirty="0" smtClean="0"/>
              <a:t>Click icon to add picture</a:t>
            </a:r>
            <a:endParaRPr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4" name="Text Placeholder 3"/>
          <p:cNvSpPr>
            <a:spLocks noGrp="1"/>
          </p:cNvSpPr>
          <p:nvPr>
            <p:ph type="body" sz="half" idx="2"/>
          </p:nvPr>
        </p:nvSpPr>
        <p:spPr>
          <a:xfrm>
            <a:off x="838200" y="4800600"/>
            <a:ext cx="4419600" cy="762000"/>
          </a:xfrm>
        </p:spPr>
        <p:txBody>
          <a:bodyP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duotone>
              <a:prstClr val="black"/>
              <a:schemeClr val="accent4">
                <a:tint val="45000"/>
                <a:satMod val="400000"/>
              </a:schemeClr>
            </a:duotone>
            <a:extLst>
              <a:ext uri="{BEBA8EAE-BF5A-486C-A8C5-ECC9F3942E4B}">
                <a14:imgProps xmlns="" xmlns:a14="http://schemas.microsoft.com/office/drawing/2010/main" xmlns:mv="urn:schemas-microsoft-com:mac:vml" xmlns:mc="http://schemas.openxmlformats.org/markup-compatibility/2006">
                  <a14:imgLayer r:embed="rId15">
                    <a14:imgEffect>
                      <a14:saturation sat="101000"/>
                    </a14:imgEffect>
                  </a14:imgLayer>
                </a14:imgProps>
              </a:ext>
            </a:extLst>
          </a:blip>
          <a:srcRect/>
          <a:tile tx="0" ty="0" sx="90000" sy="90000" flip="xy" algn="tl"/>
        </a:blipFill>
        <a:effectLst/>
      </p:bgPr>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85000" t="100000" r="1000000" b="30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lang="en-US" noProof="1" smtClean="0"/>
              <a:t>Click to edit Master title style</a:t>
            </a:r>
            <a:endParaRPr lang="en-US" dirty="0"/>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dirty="0"/>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a:defRPr sz="1200">
                <a:solidFill>
                  <a:schemeClr val="bg2">
                    <a:shade val="50000"/>
                    <a:satMod val="200000"/>
                  </a:schemeClr>
                </a:solidFill>
              </a:defRPr>
            </a:lvl1pPr>
          </a:lstStyle>
          <a:p>
            <a:pPr algn="r"/>
            <a:fld id="{1A33440A-D04E-4FB0-ACBB-D1FD42651063}" type="datetime1">
              <a:rPr lang="en-US" smtClean="0"/>
              <a:pPr algn="r"/>
              <a:t>3/13/2012</a:t>
            </a:fld>
            <a:endParaRPr lang="en-US" sz="1200" dirty="0">
              <a:solidFill>
                <a:schemeClr val="bg2">
                  <a:shade val="50000"/>
                </a:schemeClr>
              </a:solidFill>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a:defRPr sz="1200">
                <a:solidFill>
                  <a:schemeClr val="bg2">
                    <a:shade val="50000"/>
                    <a:satMod val="200000"/>
                  </a:schemeClr>
                </a:solidFill>
                <a:effectLst/>
              </a:defRPr>
            </a:lvl1pPr>
          </a:lstStyle>
          <a:p>
            <a:endParaRPr lang="en-US" sz="1200" dirty="0">
              <a:solidFill>
                <a:schemeClr val="bg2">
                  <a:shade val="50000"/>
                </a:schemeClr>
              </a:solidFill>
              <a:effectLst/>
            </a:endParaRPr>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a:defRPr sz="1200">
                <a:solidFill>
                  <a:schemeClr val="bg2">
                    <a:shade val="50000"/>
                    <a:satMod val="200000"/>
                  </a:schemeClr>
                </a:solidFill>
                <a:effectLst/>
              </a:defRPr>
            </a:lvl1pPr>
          </a:lstStyle>
          <a:p>
            <a:pPr algn="ctr"/>
            <a:fld id="{E5C7EF4D-DD50-400C-9F04-EB20CB99416E}" type="slidenum">
              <a:rPr lang="en-US" sz="2800" smtClean="0">
                <a:solidFill>
                  <a:schemeClr val="tx2"/>
                </a:solidFill>
              </a:rPr>
              <a:pPr algn="ctr"/>
              <a:t>‹#›</a:t>
            </a:fld>
            <a:endParaRPr lang="en-US" sz="1200" dirty="0">
              <a:solidFill>
                <a:schemeClr val="bg2">
                  <a:shade val="50000"/>
                </a:schemeClr>
              </a:solidFill>
              <a:effectLst/>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rtl="0" eaLnBrk="1" latinLnBrk="0" hangingPunct="1">
        <a:spcBef>
          <a:spcPct val="0"/>
        </a:spcBef>
        <a:buNone/>
        <a:defRPr sz="44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ts val="3000"/>
        </a:lnSpc>
        <a:spcBef>
          <a:spcPts val="600"/>
        </a:spcBef>
        <a:buClr>
          <a:schemeClr val="accent1"/>
        </a:buClr>
        <a:buSzPct val="80000"/>
        <a:buFont typeface="Wingdings 2"/>
        <a:buChar char=""/>
        <a:defRPr sz="3200" kern="1200">
          <a:solidFill>
            <a:schemeClr val="tx1"/>
          </a:solidFill>
          <a:latin typeface="+mn-lt"/>
          <a:ea typeface="+mn-ea"/>
          <a:cs typeface="+mn-cs"/>
        </a:defRPr>
      </a:lvl1pPr>
      <a:lvl2pPr marL="640080" indent="-237744" algn="l" rtl="0" eaLnBrk="1" latinLnBrk="0" hangingPunct="1">
        <a:lnSpc>
          <a:spcPts val="3000"/>
        </a:lnSpc>
        <a:spcBef>
          <a:spcPts val="550"/>
        </a:spcBef>
        <a:buClr>
          <a:schemeClr val="accent1"/>
        </a:buClr>
        <a:buFont typeface="Verdana"/>
        <a:buChar char="◦"/>
        <a:defRPr sz="2800" kern="1200">
          <a:solidFill>
            <a:schemeClr val="tx1"/>
          </a:solidFill>
          <a:latin typeface="+mn-lt"/>
          <a:ea typeface="+mn-ea"/>
          <a:cs typeface="+mn-cs"/>
        </a:defRPr>
      </a:lvl2pPr>
      <a:lvl3pPr marL="886968" indent="-228600" algn="l" rtl="0" eaLnBrk="1" latinLnBrk="0" hangingPunct="1">
        <a:lnSpc>
          <a:spcPts val="2800"/>
        </a:lnSpc>
        <a:spcBef>
          <a:spcPct val="20000"/>
        </a:spcBef>
        <a:buClr>
          <a:schemeClr val="accent2"/>
        </a:buClr>
        <a:buFont typeface="Wingdings 2"/>
        <a:buChar char=""/>
        <a:defRPr sz="2400" kern="1200">
          <a:solidFill>
            <a:schemeClr val="tx1"/>
          </a:solidFill>
          <a:latin typeface="+mn-lt"/>
          <a:ea typeface="+mn-ea"/>
          <a:cs typeface="+mn-cs"/>
        </a:defRPr>
      </a:lvl3pPr>
      <a:lvl4pPr marL="1097280" indent="-173736" algn="l" rtl="0" eaLnBrk="1" latinLnBrk="0" hangingPunct="1">
        <a:spcBef>
          <a:spcPct val="20000"/>
        </a:spcBef>
        <a:buClr>
          <a:schemeClr val="accent3"/>
        </a:buClr>
        <a:buFont typeface="Wingdings 2"/>
        <a:buChar char=""/>
        <a:defRPr sz="2000" kern="1200">
          <a:solidFill>
            <a:schemeClr val="tx1"/>
          </a:solidFill>
          <a:latin typeface="+mn-lt"/>
          <a:ea typeface="+mn-ea"/>
          <a:cs typeface="+mn-cs"/>
        </a:defRPr>
      </a:lvl4pPr>
      <a:lvl5pPr marL="1298448" indent="-182880" algn="l" rtl="0" eaLnBrk="1" latinLnBrk="0" hangingPunct="1">
        <a:spcBef>
          <a:spcPct val="20000"/>
        </a:spcBef>
        <a:buClr>
          <a:schemeClr val="accent4"/>
        </a:buClr>
        <a:buFont typeface="Wingdings 2"/>
        <a:buChar char=""/>
        <a:defRPr sz="2000" kern="1200">
          <a:solidFill>
            <a:schemeClr val="tx1"/>
          </a:solidFill>
          <a:latin typeface="+mn-lt"/>
          <a:ea typeface="+mn-ea"/>
          <a:cs typeface="+mn-cs"/>
        </a:defRPr>
      </a:lvl5pPr>
      <a:lvl6pPr marL="1508760" indent="-18288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6pPr>
      <a:lvl7pPr marL="171907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7pPr>
      <a:lvl8pPr marL="1920240"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8pPr>
      <a:lvl9pPr marL="213055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19.xml.rels><?xml version="1.0" encoding="UTF-8" standalone="yes"?>
<Relationships xmlns="http://schemas.openxmlformats.org/package/2006/relationships"><Relationship Id="rId8" Type="http://schemas.openxmlformats.org/officeDocument/2006/relationships/hyperlink" Target="mailto:linda.sullivan@bremertonschools.org" TargetMode="External"/><Relationship Id="rId3" Type="http://schemas.openxmlformats.org/officeDocument/2006/relationships/hyperlink" Target="mailto:Dave.rubie@bremertonschools.org" TargetMode="External"/><Relationship Id="rId7" Type="http://schemas.openxmlformats.org/officeDocument/2006/relationships/image" Target="../media/image41.jpeg"/><Relationship Id="rId2" Type="http://schemas.openxmlformats.org/officeDocument/2006/relationships/image" Target="../media/image38.jpeg"/><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hyperlink" Target="mailto:Flip.herndon@bremertonschool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mailto:jbrenner@kcr.org" TargetMode="External"/><Relationship Id="rId3" Type="http://schemas.openxmlformats.org/officeDocument/2006/relationships/image" Target="../media/image42.jpeg"/><Relationship Id="rId7" Type="http://schemas.openxmlformats.org/officeDocument/2006/relationships/image" Target="../media/image44.jpeg"/><Relationship Id="rId2" Type="http://schemas.openxmlformats.org/officeDocument/2006/relationships/hyperlink" Target="mailto:linda.sullivan@bremertonschools.org" TargetMode="Externa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hyperlink" Target="mailto:kelli.leavell@bremertonschools.org" TargetMode="External"/><Relationship Id="rId4" Type="http://schemas.openxmlformats.org/officeDocument/2006/relationships/hyperlink" Target="mailto:donna.gearns@bremertonschools.org" TargetMode="External"/><Relationship Id="rId9"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normAutofit/>
          </a:bodyPr>
          <a:lstStyle/>
          <a:p>
            <a:r>
              <a:rPr lang="en-US" dirty="0" smtClean="0"/>
              <a:t>Relationships &amp; Building a Community Focus </a:t>
            </a:r>
            <a:endParaRPr lang="en-US" dirty="0"/>
          </a:p>
        </p:txBody>
      </p:sp>
      <p:sp>
        <p:nvSpPr>
          <p:cNvPr id="3" name="Rectangle 2"/>
          <p:cNvSpPr>
            <a:spLocks noGrp="1"/>
          </p:cNvSpPr>
          <p:nvPr>
            <p:ph type="subTitle" idx="1"/>
          </p:nvPr>
        </p:nvSpPr>
        <p:spPr>
          <a:xfrm>
            <a:off x="1432560" y="1850064"/>
            <a:ext cx="7406640" cy="2721936"/>
          </a:xfrm>
        </p:spPr>
        <p:txBody>
          <a:bodyPr/>
          <a:lstStyle/>
          <a:p>
            <a:endParaRPr lang="en-US" dirty="0"/>
          </a:p>
        </p:txBody>
      </p:sp>
      <p:pic>
        <p:nvPicPr>
          <p:cNvPr id="1028" name="Picture 4"/>
          <p:cNvPicPr>
            <a:picLocks noChangeAspect="1" noChangeArrowheads="1"/>
          </p:cNvPicPr>
          <p:nvPr/>
        </p:nvPicPr>
        <p:blipFill rotWithShape="1">
          <a:blip r:embed="rId3" cstate="print">
            <a:extLst>
              <a:ext uri="{28A0092B-C50C-407E-A947-70E740481C1C}">
                <a14:useLocalDpi xmlns="" xmlns:a14="http://schemas.microsoft.com/office/drawing/2010/main" xmlns:mv="urn:schemas-microsoft-com:mac:vml" xmlns:mc="http://schemas.openxmlformats.org/markup-compatibility/2006" val="0"/>
              </a:ext>
            </a:extLst>
          </a:blip>
          <a:srcRect b="5470"/>
          <a:stretch/>
        </p:blipFill>
        <p:spPr bwMode="auto">
          <a:xfrm>
            <a:off x="739451" y="0"/>
            <a:ext cx="8307400" cy="6705600"/>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12700" y="0"/>
            <a:ext cx="8039686" cy="2641600"/>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4" name="TextBox 3"/>
          <p:cNvSpPr txBox="1"/>
          <p:nvPr/>
        </p:nvSpPr>
        <p:spPr>
          <a:xfrm>
            <a:off x="1066800" y="152400"/>
            <a:ext cx="6934200" cy="492443"/>
          </a:xfrm>
          <a:prstGeom prst="rect">
            <a:avLst/>
          </a:prstGeom>
          <a:noFill/>
        </p:spPr>
        <p:txBody>
          <a:bodyPr wrap="square" rtlCol="0">
            <a:spAutoFit/>
          </a:bodyPr>
          <a:lstStyle/>
          <a:p>
            <a:r>
              <a:rPr lang="en-US" sz="2600" dirty="0">
                <a:ln w="18415" cmpd="sng">
                  <a:solidFill>
                    <a:srgbClr val="FFFFFF"/>
                  </a:solidFill>
                  <a:prstDash val="solid"/>
                </a:ln>
                <a:solidFill>
                  <a:srgbClr val="FFFFFF"/>
                </a:solidFill>
                <a:effectLst>
                  <a:outerShdw blurRad="63500" dir="3600000" algn="tl" rotWithShape="0">
                    <a:srgbClr val="000000">
                      <a:alpha val="70000"/>
                    </a:srgbClr>
                  </a:outerShdw>
                </a:effectLst>
              </a:rPr>
              <a:t>Relationships &amp; Building a Community Focus </a:t>
            </a:r>
          </a:p>
        </p:txBody>
      </p:sp>
      <p:sp>
        <p:nvSpPr>
          <p:cNvPr id="5" name="TextBox 4"/>
          <p:cNvSpPr txBox="1"/>
          <p:nvPr/>
        </p:nvSpPr>
        <p:spPr>
          <a:xfrm>
            <a:off x="381000" y="2282207"/>
            <a:ext cx="4724370" cy="369332"/>
          </a:xfrm>
          <a:prstGeom prst="rect">
            <a:avLst/>
          </a:prstGeom>
          <a:noFill/>
        </p:spPr>
        <p:txBody>
          <a:bodyPr wrap="none" rtlCol="0">
            <a:spAutoFit/>
          </a:bodyPr>
          <a:lstStyle/>
          <a:p>
            <a:r>
              <a:rPr lang="en-US" dirty="0" smtClean="0"/>
              <a:t>Our School Our Community (360) 473-1061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7498080" cy="1143000"/>
          </a:xfrm>
        </p:spPr>
        <p:txBody>
          <a:bodyPr>
            <a:normAutofit fontScale="90000"/>
          </a:bodyPr>
          <a:lstStyle/>
          <a:p>
            <a:pPr algn="ctr"/>
            <a:r>
              <a:rPr lang="en-US" dirty="0" smtClean="0"/>
              <a:t>Kindergarten Spring DIBELS </a:t>
            </a:r>
            <a:r>
              <a:rPr lang="en-US" sz="3600" dirty="0" smtClean="0"/>
              <a:t>Next Proficiency 2011</a:t>
            </a:r>
            <a:endParaRPr lang="en-US" sz="3600"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xmlns:mv="urn:schemas-microsoft-com:mac:vml" xmlns:mc="http://schemas.openxmlformats.org/markup-compatibility/2006" val="314665526"/>
              </p:ext>
            </p:extLst>
          </p:nvPr>
        </p:nvGraphicFramePr>
        <p:xfrm>
          <a:off x="228600" y="2057400"/>
          <a:ext cx="8610600" cy="1600200"/>
        </p:xfrm>
        <a:graphic>
          <a:graphicData uri="http://schemas.openxmlformats.org/drawingml/2006/table">
            <a:tbl>
              <a:tblPr firstRow="1" bandRow="1">
                <a:tableStyleId>{5C22544A-7EE6-4342-B048-85BDC9FD1C3A}</a:tableStyleId>
              </a:tblPr>
              <a:tblGrid>
                <a:gridCol w="1722120"/>
                <a:gridCol w="1722120"/>
                <a:gridCol w="1722120"/>
                <a:gridCol w="1722120"/>
                <a:gridCol w="1722120"/>
              </a:tblGrid>
              <a:tr h="1600200">
                <a:tc>
                  <a:txBody>
                    <a:bodyPr/>
                    <a:lstStyle/>
                    <a:p>
                      <a:pPr algn="ctr"/>
                      <a:endParaRPr lang="en-US" sz="1800" dirty="0" smtClean="0">
                        <a:solidFill>
                          <a:schemeClr val="tx1"/>
                        </a:solidFill>
                      </a:endParaRPr>
                    </a:p>
                    <a:p>
                      <a:pPr algn="ctr"/>
                      <a:r>
                        <a:rPr lang="en-US" sz="1800" dirty="0" smtClean="0">
                          <a:solidFill>
                            <a:schemeClr val="tx1"/>
                          </a:solidFill>
                        </a:rPr>
                        <a:t>May</a:t>
                      </a:r>
                      <a:r>
                        <a:rPr lang="en-US" sz="1800" baseline="0" dirty="0" smtClean="0">
                          <a:solidFill>
                            <a:schemeClr val="tx1"/>
                          </a:solidFill>
                        </a:rPr>
                        <a:t> 2011</a:t>
                      </a:r>
                      <a:endParaRPr lang="en-US"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smtClean="0">
                        <a:solidFill>
                          <a:schemeClr val="tx1"/>
                        </a:solidFill>
                      </a:endParaRPr>
                    </a:p>
                    <a:p>
                      <a:pPr algn="ctr"/>
                      <a:r>
                        <a:rPr lang="en-US" dirty="0" smtClean="0">
                          <a:solidFill>
                            <a:schemeClr val="tx1"/>
                          </a:solidFill>
                        </a:rPr>
                        <a:t>All Day Kgt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Benchmark</a:t>
                      </a:r>
                    </a:p>
                    <a:p>
                      <a:pPr algn="ctr"/>
                      <a:endParaRPr lang="en-US" dirty="0" smtClean="0">
                        <a:solidFill>
                          <a:schemeClr val="tx1"/>
                        </a:solidFill>
                      </a:endParaRPr>
                    </a:p>
                    <a:p>
                      <a:pPr algn="ctr"/>
                      <a:r>
                        <a:rPr lang="en-US" dirty="0" smtClean="0">
                          <a:solidFill>
                            <a:schemeClr val="tx1"/>
                          </a:solidFill>
                        </a:rPr>
                        <a:t>80.6%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dirty="0" smtClean="0">
                          <a:solidFill>
                            <a:schemeClr val="tx1"/>
                          </a:solidFill>
                        </a:rPr>
                        <a:t>Strategic</a:t>
                      </a:r>
                    </a:p>
                    <a:p>
                      <a:pPr algn="ctr"/>
                      <a:endParaRPr lang="en-US" dirty="0" smtClean="0">
                        <a:solidFill>
                          <a:schemeClr val="tx1"/>
                        </a:solidFill>
                      </a:endParaRPr>
                    </a:p>
                    <a:p>
                      <a:pPr algn="ctr"/>
                      <a:r>
                        <a:rPr lang="en-US" dirty="0" smtClean="0">
                          <a:solidFill>
                            <a:schemeClr val="tx1"/>
                          </a:solidFill>
                        </a:rPr>
                        <a:t>13.4%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dirty="0" smtClean="0">
                          <a:solidFill>
                            <a:schemeClr val="tx1"/>
                          </a:solidFill>
                        </a:rPr>
                        <a:t>Intensive</a:t>
                      </a:r>
                    </a:p>
                    <a:p>
                      <a:pPr algn="ctr"/>
                      <a:endParaRPr lang="en-US" dirty="0" smtClean="0">
                        <a:solidFill>
                          <a:schemeClr val="tx1"/>
                        </a:solidFill>
                      </a:endParaRPr>
                    </a:p>
                    <a:p>
                      <a:pPr algn="ctr"/>
                      <a:r>
                        <a:rPr lang="en-US" dirty="0" smtClean="0">
                          <a:solidFill>
                            <a:schemeClr val="tx1"/>
                          </a:solidFill>
                        </a:rPr>
                        <a:t>5.9%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5" name="TextBox 4"/>
          <p:cNvSpPr txBox="1"/>
          <p:nvPr/>
        </p:nvSpPr>
        <p:spPr>
          <a:xfrm>
            <a:off x="990600" y="4495800"/>
            <a:ext cx="7494359" cy="461665"/>
          </a:xfrm>
          <a:prstGeom prst="rect">
            <a:avLst/>
          </a:prstGeom>
          <a:noFill/>
        </p:spPr>
        <p:txBody>
          <a:bodyPr wrap="none" rtlCol="0">
            <a:spAutoFit/>
          </a:bodyPr>
          <a:lstStyle/>
          <a:p>
            <a:r>
              <a:rPr lang="en-US" sz="2400" dirty="0" smtClean="0"/>
              <a:t>Free Full Day Kindergarten for all Bremerton children </a:t>
            </a:r>
            <a:endParaRPr lang="en-US" sz="2400" dirty="0"/>
          </a:p>
        </p:txBody>
      </p:sp>
    </p:spTree>
    <p:extLst>
      <p:ext uri="{BB962C8B-B14F-4D97-AF65-F5344CB8AC3E}">
        <p14:creationId xmlns="" xmlns:p14="http://schemas.microsoft.com/office/powerpoint/2010/main" xmlns:mv="urn:schemas-microsoft-com:mac:vml" xmlns:mc="http://schemas.openxmlformats.org/markup-compatibility/2006" val="27919254"/>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305800" cy="1143000"/>
          </a:xfrm>
        </p:spPr>
        <p:txBody>
          <a:bodyPr>
            <a:normAutofit/>
          </a:bodyPr>
          <a:lstStyle/>
          <a:p>
            <a:pPr algn="ctr"/>
            <a:r>
              <a:rPr lang="en-US" sz="3200" b="1" dirty="0" smtClean="0">
                <a:effectLst/>
              </a:rPr>
              <a:t>PreK-3 Assessment Loop,</a:t>
            </a:r>
            <a:br>
              <a:rPr lang="en-US" sz="3200" b="1" dirty="0" smtClean="0">
                <a:effectLst/>
              </a:rPr>
            </a:br>
            <a:r>
              <a:rPr lang="en-US" sz="3200" b="1" dirty="0" smtClean="0">
                <a:effectLst/>
              </a:rPr>
              <a:t>Learning Walks, and Alignment</a:t>
            </a:r>
            <a:endParaRPr lang="en-US" sz="3200" b="1" dirty="0">
              <a:effectLst/>
            </a:endParaRPr>
          </a:p>
        </p:txBody>
      </p:sp>
      <p:graphicFrame>
        <p:nvGraphicFramePr>
          <p:cNvPr id="4" name="Content Placeholder 3"/>
          <p:cNvGraphicFramePr>
            <a:graphicFrameLocks noGrp="1"/>
          </p:cNvGraphicFramePr>
          <p:nvPr>
            <p:ph sz="quarter" idx="1"/>
            <p:extLst>
              <p:ext uri="{D42A27DB-BD31-4B8C-83A1-F6EECF244321}">
                <p14:modId xmlns="" xmlns:p14="http://schemas.microsoft.com/office/powerpoint/2010/main" xmlns:mv="urn:schemas-microsoft-com:mac:vml" xmlns:mc="http://schemas.openxmlformats.org/markup-compatibility/2006" val="135249932"/>
              </p:ext>
            </p:extLst>
          </p:nvPr>
        </p:nvGraphicFramePr>
        <p:xfrm>
          <a:off x="1143000" y="4343400"/>
          <a:ext cx="3810000" cy="2382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Content Placeholder 3"/>
          <p:cNvGraphicFramePr>
            <a:graphicFrameLocks/>
          </p:cNvGraphicFramePr>
          <p:nvPr>
            <p:extLst>
              <p:ext uri="{D42A27DB-BD31-4B8C-83A1-F6EECF244321}">
                <p14:modId xmlns="" xmlns:p14="http://schemas.microsoft.com/office/powerpoint/2010/main" xmlns:mv="urn:schemas-microsoft-com:mac:vml" xmlns:mc="http://schemas.openxmlformats.org/markup-compatibility/2006" val="2135460397"/>
              </p:ext>
            </p:extLst>
          </p:nvPr>
        </p:nvGraphicFramePr>
        <p:xfrm>
          <a:off x="2667000" y="3200400"/>
          <a:ext cx="3810000" cy="23829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Content Placeholder 3"/>
          <p:cNvGraphicFramePr>
            <a:graphicFrameLocks/>
          </p:cNvGraphicFramePr>
          <p:nvPr>
            <p:extLst>
              <p:ext uri="{D42A27DB-BD31-4B8C-83A1-F6EECF244321}">
                <p14:modId xmlns="" xmlns:p14="http://schemas.microsoft.com/office/powerpoint/2010/main" xmlns:mv="urn:schemas-microsoft-com:mac:vml" xmlns:mc="http://schemas.openxmlformats.org/markup-compatibility/2006" val="47303892"/>
              </p:ext>
            </p:extLst>
          </p:nvPr>
        </p:nvGraphicFramePr>
        <p:xfrm>
          <a:off x="4191000" y="2133600"/>
          <a:ext cx="3810000" cy="238298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8" name="Content Placeholder 3"/>
          <p:cNvGraphicFramePr>
            <a:graphicFrameLocks/>
          </p:cNvGraphicFramePr>
          <p:nvPr>
            <p:extLst>
              <p:ext uri="{D42A27DB-BD31-4B8C-83A1-F6EECF244321}">
                <p14:modId xmlns="" xmlns:p14="http://schemas.microsoft.com/office/powerpoint/2010/main" xmlns:mv="urn:schemas-microsoft-com:mac:vml" xmlns:mc="http://schemas.openxmlformats.org/markup-compatibility/2006" val="3347787734"/>
              </p:ext>
            </p:extLst>
          </p:nvPr>
        </p:nvGraphicFramePr>
        <p:xfrm>
          <a:off x="5562600" y="914400"/>
          <a:ext cx="3810000" cy="238298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2" name="Right Arrow 11"/>
          <p:cNvSpPr/>
          <p:nvPr/>
        </p:nvSpPr>
        <p:spPr>
          <a:xfrm rot="19486527">
            <a:off x="2172995" y="3146124"/>
            <a:ext cx="3298339" cy="496073"/>
          </a:xfrm>
          <a:prstGeom prst="rightArrow">
            <a:avLst/>
          </a:prstGeom>
          <a:solidFill>
            <a:schemeClr val="tx1"/>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8330278">
            <a:off x="5242066" y="4453167"/>
            <a:ext cx="3298339" cy="496073"/>
          </a:xfrm>
          <a:prstGeom prst="rightArrow">
            <a:avLst/>
          </a:prstGeom>
          <a:solidFill>
            <a:schemeClr val="bg1">
              <a:lumMod val="8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rot="19470210">
            <a:off x="1499794" y="2644969"/>
            <a:ext cx="3996348" cy="646331"/>
          </a:xfrm>
          <a:prstGeom prst="rect">
            <a:avLst/>
          </a:prstGeom>
          <a:noFill/>
        </p:spPr>
        <p:txBody>
          <a:bodyPr wrap="square" rtlCol="0">
            <a:spAutoFit/>
          </a:bodyPr>
          <a:lstStyle/>
          <a:p>
            <a:pPr algn="ctr"/>
            <a:r>
              <a:rPr lang="en-US" dirty="0" smtClean="0"/>
              <a:t>Plan and adjust instruction for incoming students</a:t>
            </a:r>
            <a:endParaRPr lang="en-US" dirty="0"/>
          </a:p>
        </p:txBody>
      </p:sp>
      <p:sp>
        <p:nvSpPr>
          <p:cNvPr id="24" name="TextBox 23"/>
          <p:cNvSpPr txBox="1"/>
          <p:nvPr/>
        </p:nvSpPr>
        <p:spPr>
          <a:xfrm rot="19066347">
            <a:off x="5018504" y="4813828"/>
            <a:ext cx="4512414" cy="646331"/>
          </a:xfrm>
          <a:prstGeom prst="rect">
            <a:avLst/>
          </a:prstGeom>
          <a:noFill/>
        </p:spPr>
        <p:txBody>
          <a:bodyPr wrap="square" rtlCol="0">
            <a:spAutoFit/>
          </a:bodyPr>
          <a:lstStyle/>
          <a:p>
            <a:pPr algn="ctr"/>
            <a:r>
              <a:rPr lang="en-US" dirty="0" smtClean="0"/>
              <a:t>Adjust instruction and practices to strengthen alignment for future students</a:t>
            </a:r>
            <a:endParaRPr lang="en-US" dirty="0"/>
          </a:p>
        </p:txBody>
      </p:sp>
      <p:sp>
        <p:nvSpPr>
          <p:cNvPr id="11" name="TextBox 10"/>
          <p:cNvSpPr txBox="1"/>
          <p:nvPr/>
        </p:nvSpPr>
        <p:spPr>
          <a:xfrm>
            <a:off x="0" y="6427113"/>
            <a:ext cx="5791200" cy="400110"/>
          </a:xfrm>
          <a:prstGeom prst="rect">
            <a:avLst/>
          </a:prstGeom>
          <a:noFill/>
        </p:spPr>
        <p:txBody>
          <a:bodyPr wrap="square" rtlCol="0">
            <a:spAutoFit/>
          </a:bodyPr>
          <a:lstStyle/>
          <a:p>
            <a:r>
              <a:rPr lang="en-US" sz="1000" i="1" dirty="0" smtClean="0"/>
              <a:t>Making a Difference: 10  Essential Steps To Building a PreK-3 System of Support</a:t>
            </a:r>
          </a:p>
          <a:p>
            <a:r>
              <a:rPr lang="en-US" sz="1000" dirty="0" smtClean="0"/>
              <a:t>Linda Sullivan-Dudzic, Donna K. Gearns, Kelli Leavell</a:t>
            </a:r>
            <a:endParaRPr lang="en-US" sz="1000" dirty="0"/>
          </a:p>
        </p:txBody>
      </p:sp>
    </p:spTree>
    <p:extLst>
      <p:ext uri="{BB962C8B-B14F-4D97-AF65-F5344CB8AC3E}">
        <p14:creationId xmlns="" xmlns:p14="http://schemas.microsoft.com/office/powerpoint/2010/main" xmlns:mv="urn:schemas-microsoft-com:mac:vml" xmlns:mc="http://schemas.openxmlformats.org/markup-compatibility/2006" val="3419517142"/>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066800"/>
          </a:xfrm>
        </p:spPr>
        <p:txBody>
          <a:bodyPr>
            <a:normAutofit fontScale="90000"/>
          </a:bodyPr>
          <a:lstStyle/>
          <a:p>
            <a:pPr algn="ctr"/>
            <a:r>
              <a:rPr lang="en-US" sz="3200" dirty="0" smtClean="0"/>
              <a:t>Not Every Teacher is an</a:t>
            </a:r>
            <a:br>
              <a:rPr lang="en-US" sz="3200" dirty="0" smtClean="0"/>
            </a:br>
            <a:r>
              <a:rPr lang="en-US" sz="3200" dirty="0" smtClean="0"/>
              <a:t>Early Childhood (PreK-3) Teacher </a:t>
            </a:r>
            <a:endParaRPr lang="en-US" sz="3200" dirty="0"/>
          </a:p>
        </p:txBody>
      </p:sp>
      <p:sp>
        <p:nvSpPr>
          <p:cNvPr id="3" name="Content Placeholder 2"/>
          <p:cNvSpPr>
            <a:spLocks noGrp="1"/>
          </p:cNvSpPr>
          <p:nvPr>
            <p:ph sz="half" idx="1"/>
          </p:nvPr>
        </p:nvSpPr>
        <p:spPr>
          <a:xfrm>
            <a:off x="152400" y="2249424"/>
            <a:ext cx="4343400" cy="4525963"/>
          </a:xfrm>
        </p:spPr>
        <p:txBody>
          <a:bodyPr>
            <a:normAutofit/>
          </a:bodyPr>
          <a:lstStyle/>
          <a:p>
            <a:pPr>
              <a:lnSpc>
                <a:spcPct val="100000"/>
              </a:lnSpc>
              <a:spcBef>
                <a:spcPts val="1800"/>
              </a:spcBef>
            </a:pPr>
            <a:r>
              <a:rPr lang="en-US" sz="3600" dirty="0" smtClean="0"/>
              <a:t>Quality counts! </a:t>
            </a:r>
          </a:p>
          <a:p>
            <a:pPr marL="403225" indent="-320675">
              <a:lnSpc>
                <a:spcPct val="100000"/>
              </a:lnSpc>
              <a:spcBef>
                <a:spcPts val="1800"/>
              </a:spcBef>
            </a:pPr>
            <a:r>
              <a:rPr lang="en-US" sz="3600" dirty="0"/>
              <a:t>“Friendly </a:t>
            </a:r>
            <a:r>
              <a:rPr lang="en-US" sz="3600" dirty="0" smtClean="0"/>
              <a:t> accountability “</a:t>
            </a:r>
          </a:p>
          <a:p>
            <a:pPr>
              <a:lnSpc>
                <a:spcPct val="100000"/>
              </a:lnSpc>
              <a:spcBef>
                <a:spcPts val="1800"/>
              </a:spcBef>
            </a:pPr>
            <a:r>
              <a:rPr lang="en-US" sz="3600" dirty="0" smtClean="0"/>
              <a:t>Learning Walks </a:t>
            </a:r>
            <a:endParaRPr lang="en-US" sz="3600" dirty="0"/>
          </a:p>
        </p:txBody>
      </p:sp>
      <p:pic>
        <p:nvPicPr>
          <p:cNvPr id="5" name="Content Placeholder 4"/>
          <p:cNvPicPr>
            <a:picLocks noGrp="1" noChangeAspect="1"/>
          </p:cNvPicPr>
          <p:nvPr>
            <p:ph sz="half" idx="2"/>
          </p:nvPr>
        </p:nvPicPr>
        <p:blipFill>
          <a:blip r:embed="rId3"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4970264" y="1616868"/>
            <a:ext cx="3868936" cy="5158582"/>
          </a:xfrm>
          <a:prstGeom prst="rect">
            <a:avLst/>
          </a:prstGeom>
        </p:spPr>
      </p:pic>
    </p:spTree>
    <p:extLst>
      <p:ext uri="{BB962C8B-B14F-4D97-AF65-F5344CB8AC3E}">
        <p14:creationId xmlns="" xmlns:p14="http://schemas.microsoft.com/office/powerpoint/2010/main" xmlns:mv="urn:schemas-microsoft-com:mac:vml" xmlns:mc="http://schemas.openxmlformats.org/markup-compatibility/2006" val="3794509676"/>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274638"/>
            <a:ext cx="7498080" cy="1143000"/>
          </a:xfrm>
        </p:spPr>
        <p:txBody>
          <a:bodyPr>
            <a:normAutofit/>
          </a:bodyPr>
          <a:lstStyle/>
          <a:p>
            <a:r>
              <a:rPr lang="en-US" sz="3600" dirty="0" smtClean="0"/>
              <a:t>Aligning and Maximizing Resources </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xmlns:mv="urn:schemas-microsoft-com:mac:vml" xmlns:mc="http://schemas.openxmlformats.org/markup-compatibility/2006" val="2838565301"/>
              </p:ext>
            </p:extLst>
          </p:nvPr>
        </p:nvGraphicFramePr>
        <p:xfrm>
          <a:off x="457200" y="2249488"/>
          <a:ext cx="8229600" cy="3474654"/>
        </p:xfrm>
        <a:graphic>
          <a:graphicData uri="http://schemas.openxmlformats.org/drawingml/2006/table">
            <a:tbl>
              <a:tblPr firstRow="1" bandRow="1">
                <a:tableStyleId>{5C22544A-7EE6-4342-B048-85BDC9FD1C3A}</a:tableStyleId>
              </a:tblPr>
              <a:tblGrid>
                <a:gridCol w="2133600"/>
                <a:gridCol w="1981200"/>
                <a:gridCol w="2057400"/>
                <a:gridCol w="2057400"/>
              </a:tblGrid>
              <a:tr h="2011362">
                <a:tc>
                  <a:txBody>
                    <a:bodyPr/>
                    <a:lstStyle/>
                    <a:p>
                      <a:pPr>
                        <a:lnSpc>
                          <a:spcPct val="100000"/>
                        </a:lnSpc>
                        <a:spcBef>
                          <a:spcPts val="1200"/>
                        </a:spcBef>
                      </a:pPr>
                      <a:r>
                        <a:rPr lang="en-US" sz="1800" dirty="0" smtClean="0">
                          <a:solidFill>
                            <a:schemeClr val="tx1"/>
                          </a:solidFill>
                        </a:rPr>
                        <a:t>Head Start</a:t>
                      </a:r>
                    </a:p>
                    <a:p>
                      <a:pPr>
                        <a:lnSpc>
                          <a:spcPct val="100000"/>
                        </a:lnSpc>
                        <a:spcBef>
                          <a:spcPts val="1200"/>
                        </a:spcBef>
                      </a:pPr>
                      <a:r>
                        <a:rPr lang="en-US" sz="1800" dirty="0" smtClean="0">
                          <a:solidFill>
                            <a:schemeClr val="tx1"/>
                          </a:solidFill>
                        </a:rPr>
                        <a:t>Early Head Start</a:t>
                      </a:r>
                    </a:p>
                    <a:p>
                      <a:pPr>
                        <a:lnSpc>
                          <a:spcPct val="100000"/>
                        </a:lnSpc>
                        <a:spcBef>
                          <a:spcPts val="1200"/>
                        </a:spcBef>
                      </a:pPr>
                      <a:r>
                        <a:rPr lang="en-US" sz="1800" dirty="0" smtClean="0">
                          <a:solidFill>
                            <a:schemeClr val="tx1"/>
                          </a:solidFill>
                        </a:rPr>
                        <a:t>State ECEAP</a:t>
                      </a:r>
                    </a:p>
                    <a:p>
                      <a:pPr>
                        <a:lnSpc>
                          <a:spcPct val="100000"/>
                        </a:lnSpc>
                        <a:spcBef>
                          <a:spcPts val="1200"/>
                        </a:spcBef>
                      </a:pPr>
                      <a:r>
                        <a:rPr lang="en-US" sz="1800" dirty="0" smtClean="0">
                          <a:solidFill>
                            <a:schemeClr val="tx1"/>
                          </a:solidFill>
                        </a:rPr>
                        <a:t>Faith-Based</a:t>
                      </a:r>
                      <a:r>
                        <a:rPr lang="en-US" sz="1800" baseline="0" dirty="0" smtClean="0">
                          <a:solidFill>
                            <a:schemeClr val="tx1"/>
                          </a:solidFill>
                        </a:rPr>
                        <a:t> </a:t>
                      </a:r>
                      <a:br>
                        <a:rPr lang="en-US" sz="1800" baseline="0" dirty="0" smtClean="0">
                          <a:solidFill>
                            <a:schemeClr val="tx1"/>
                          </a:solidFill>
                        </a:rPr>
                      </a:br>
                      <a:r>
                        <a:rPr lang="en-US" sz="1800" dirty="0" smtClean="0">
                          <a:solidFill>
                            <a:schemeClr val="tx1"/>
                          </a:solidFill>
                        </a:rPr>
                        <a:t>Nonprofit</a:t>
                      </a:r>
                      <a:r>
                        <a:rPr lang="en-US" sz="1800" baseline="0" dirty="0" smtClean="0">
                          <a:solidFill>
                            <a:schemeClr val="tx1"/>
                          </a:solidFill>
                        </a:rPr>
                        <a:t> </a:t>
                      </a:r>
                    </a:p>
                    <a:p>
                      <a:pPr>
                        <a:lnSpc>
                          <a:spcPct val="100000"/>
                        </a:lnSpc>
                        <a:spcBef>
                          <a:spcPts val="1200"/>
                        </a:spcBef>
                      </a:pPr>
                      <a:r>
                        <a:rPr lang="en-US" sz="1800" baseline="0" dirty="0" smtClean="0">
                          <a:solidFill>
                            <a:schemeClr val="tx1"/>
                          </a:solidFill>
                        </a:rPr>
                        <a:t>Special Ed B-3</a:t>
                      </a:r>
                    </a:p>
                    <a:p>
                      <a:pPr>
                        <a:lnSpc>
                          <a:spcPct val="100000"/>
                        </a:lnSpc>
                        <a:spcBef>
                          <a:spcPts val="1200"/>
                        </a:spcBef>
                      </a:pPr>
                      <a:r>
                        <a:rPr lang="en-US" sz="1800" baseline="0" dirty="0" smtClean="0">
                          <a:solidFill>
                            <a:schemeClr val="tx1"/>
                          </a:solidFill>
                        </a:rPr>
                        <a:t>Special Ed Preschool </a:t>
                      </a:r>
                    </a:p>
                    <a:p>
                      <a:pPr>
                        <a:lnSpc>
                          <a:spcPct val="100000"/>
                        </a:lnSpc>
                        <a:spcBef>
                          <a:spcPts val="1200"/>
                        </a:spcBef>
                      </a:pPr>
                      <a:endParaRPr lang="en-US" sz="1800" dirty="0">
                        <a:solidFill>
                          <a:schemeClr val="tx1"/>
                        </a:solidFill>
                      </a:endParaRPr>
                    </a:p>
                  </a:txBody>
                  <a:tcPr marT="45687" marB="45687">
                    <a:solidFill>
                      <a:schemeClr val="accent1">
                        <a:alpha val="57000"/>
                      </a:schemeClr>
                    </a:solidFill>
                  </a:tcPr>
                </a:tc>
                <a:tc>
                  <a:txBody>
                    <a:bodyPr/>
                    <a:lstStyle/>
                    <a:p>
                      <a:pPr>
                        <a:lnSpc>
                          <a:spcPct val="100000"/>
                        </a:lnSpc>
                        <a:spcBef>
                          <a:spcPts val="1200"/>
                        </a:spcBef>
                      </a:pPr>
                      <a:r>
                        <a:rPr lang="en-US" sz="1800" dirty="0" smtClean="0">
                          <a:solidFill>
                            <a:schemeClr val="tx1"/>
                          </a:solidFill>
                        </a:rPr>
                        <a:t>Title I/LAP </a:t>
                      </a:r>
                    </a:p>
                    <a:p>
                      <a:pPr>
                        <a:lnSpc>
                          <a:spcPct val="100000"/>
                        </a:lnSpc>
                        <a:spcBef>
                          <a:spcPts val="1200"/>
                        </a:spcBef>
                      </a:pPr>
                      <a:r>
                        <a:rPr lang="en-US" sz="1800" dirty="0" smtClean="0">
                          <a:solidFill>
                            <a:schemeClr val="tx1"/>
                          </a:solidFill>
                        </a:rPr>
                        <a:t>Title II </a:t>
                      </a:r>
                    </a:p>
                    <a:p>
                      <a:pPr>
                        <a:lnSpc>
                          <a:spcPct val="100000"/>
                        </a:lnSpc>
                        <a:spcBef>
                          <a:spcPts val="1200"/>
                        </a:spcBef>
                      </a:pPr>
                      <a:r>
                        <a:rPr lang="en-US" sz="1800" dirty="0" smtClean="0">
                          <a:solidFill>
                            <a:schemeClr val="tx1"/>
                          </a:solidFill>
                        </a:rPr>
                        <a:t>Instructional</a:t>
                      </a:r>
                      <a:r>
                        <a:rPr lang="en-US" sz="1800" baseline="0" dirty="0" smtClean="0">
                          <a:solidFill>
                            <a:schemeClr val="tx1"/>
                          </a:solidFill>
                        </a:rPr>
                        <a:t> Coach</a:t>
                      </a:r>
                    </a:p>
                    <a:p>
                      <a:pPr>
                        <a:lnSpc>
                          <a:spcPct val="100000"/>
                        </a:lnSpc>
                        <a:spcBef>
                          <a:spcPts val="1200"/>
                        </a:spcBef>
                      </a:pPr>
                      <a:r>
                        <a:rPr lang="en-US" sz="1800" dirty="0" smtClean="0">
                          <a:solidFill>
                            <a:schemeClr val="tx1"/>
                          </a:solidFill>
                        </a:rPr>
                        <a:t>Special Education  </a:t>
                      </a:r>
                    </a:p>
                    <a:p>
                      <a:pPr>
                        <a:lnSpc>
                          <a:spcPct val="100000"/>
                        </a:lnSpc>
                        <a:spcBef>
                          <a:spcPts val="1200"/>
                        </a:spcBef>
                      </a:pPr>
                      <a:r>
                        <a:rPr lang="en-US" sz="1800" dirty="0" smtClean="0">
                          <a:solidFill>
                            <a:schemeClr val="tx1"/>
                          </a:solidFill>
                        </a:rPr>
                        <a:t>Girls and Boys Club</a:t>
                      </a:r>
                      <a:endParaRPr lang="en-US" sz="1800" dirty="0">
                        <a:solidFill>
                          <a:schemeClr val="tx1"/>
                        </a:solidFill>
                      </a:endParaRPr>
                    </a:p>
                  </a:txBody>
                  <a:tcPr marT="45687" marB="45687">
                    <a:solidFill>
                      <a:schemeClr val="accent1">
                        <a:alpha val="57000"/>
                      </a:schemeClr>
                    </a:solidFill>
                  </a:tcPr>
                </a:tc>
                <a:tc>
                  <a:txBody>
                    <a:bodyPr/>
                    <a:lstStyle/>
                    <a:p>
                      <a:pPr>
                        <a:lnSpc>
                          <a:spcPct val="100000"/>
                        </a:lnSpc>
                        <a:spcBef>
                          <a:spcPts val="1200"/>
                        </a:spcBef>
                      </a:pPr>
                      <a:r>
                        <a:rPr lang="en-US" sz="1800" dirty="0" smtClean="0">
                          <a:solidFill>
                            <a:schemeClr val="tx1"/>
                          </a:solidFill>
                        </a:rPr>
                        <a:t>Transitions</a:t>
                      </a:r>
                    </a:p>
                    <a:p>
                      <a:pPr>
                        <a:lnSpc>
                          <a:spcPct val="100000"/>
                        </a:lnSpc>
                        <a:spcBef>
                          <a:spcPts val="1200"/>
                        </a:spcBef>
                      </a:pPr>
                      <a:r>
                        <a:rPr lang="en-US" sz="1800" dirty="0" smtClean="0">
                          <a:solidFill>
                            <a:schemeClr val="tx1"/>
                          </a:solidFill>
                        </a:rPr>
                        <a:t>Professional</a:t>
                      </a:r>
                      <a:r>
                        <a:rPr lang="en-US" sz="1800" baseline="0" dirty="0" smtClean="0">
                          <a:solidFill>
                            <a:schemeClr val="tx1"/>
                          </a:solidFill>
                        </a:rPr>
                        <a:t> Development</a:t>
                      </a:r>
                    </a:p>
                    <a:p>
                      <a:pPr>
                        <a:lnSpc>
                          <a:spcPct val="100000"/>
                        </a:lnSpc>
                        <a:spcBef>
                          <a:spcPts val="1200"/>
                        </a:spcBef>
                      </a:pPr>
                      <a:r>
                        <a:rPr lang="en-US" sz="1800" baseline="0" dirty="0" smtClean="0">
                          <a:solidFill>
                            <a:schemeClr val="tx1"/>
                          </a:solidFill>
                        </a:rPr>
                        <a:t>Family Advocates and Interventionists</a:t>
                      </a:r>
                    </a:p>
                    <a:p>
                      <a:pPr>
                        <a:lnSpc>
                          <a:spcPct val="100000"/>
                        </a:lnSpc>
                        <a:spcBef>
                          <a:spcPts val="1200"/>
                        </a:spcBef>
                      </a:pPr>
                      <a:r>
                        <a:rPr lang="en-US" sz="1800" baseline="0" dirty="0" smtClean="0">
                          <a:solidFill>
                            <a:schemeClr val="tx1"/>
                          </a:solidFill>
                        </a:rPr>
                        <a:t>Kitsap Mental Health Services </a:t>
                      </a:r>
                      <a:endParaRPr lang="en-US" sz="1800" dirty="0" smtClean="0">
                        <a:solidFill>
                          <a:schemeClr val="tx1"/>
                        </a:solidFill>
                      </a:endParaRPr>
                    </a:p>
                  </a:txBody>
                  <a:tcPr marT="45687" marB="45687">
                    <a:solidFill>
                      <a:schemeClr val="accent1">
                        <a:alpha val="57000"/>
                      </a:schemeClr>
                    </a:solidFill>
                  </a:tcPr>
                </a:tc>
                <a:tc>
                  <a:txBody>
                    <a:bodyPr/>
                    <a:lstStyle/>
                    <a:p>
                      <a:pPr>
                        <a:lnSpc>
                          <a:spcPct val="100000"/>
                        </a:lnSpc>
                        <a:spcBef>
                          <a:spcPts val="1200"/>
                        </a:spcBef>
                      </a:pPr>
                      <a:r>
                        <a:rPr lang="en-US" sz="1800" dirty="0" smtClean="0">
                          <a:solidFill>
                            <a:schemeClr val="tx1"/>
                          </a:solidFill>
                        </a:rPr>
                        <a:t>Summer</a:t>
                      </a:r>
                      <a:r>
                        <a:rPr lang="en-US" sz="1800" baseline="0" dirty="0" smtClean="0">
                          <a:solidFill>
                            <a:schemeClr val="tx1"/>
                          </a:solidFill>
                        </a:rPr>
                        <a:t> Services </a:t>
                      </a:r>
                    </a:p>
                    <a:p>
                      <a:pPr>
                        <a:lnSpc>
                          <a:spcPct val="100000"/>
                        </a:lnSpc>
                        <a:spcBef>
                          <a:spcPts val="1200"/>
                        </a:spcBef>
                      </a:pPr>
                      <a:r>
                        <a:rPr lang="en-US" sz="1800" baseline="0" dirty="0" smtClean="0">
                          <a:solidFill>
                            <a:schemeClr val="tx1"/>
                          </a:solidFill>
                        </a:rPr>
                        <a:t>Library</a:t>
                      </a:r>
                    </a:p>
                    <a:p>
                      <a:pPr>
                        <a:lnSpc>
                          <a:spcPct val="100000"/>
                        </a:lnSpc>
                        <a:spcBef>
                          <a:spcPts val="1200"/>
                        </a:spcBef>
                      </a:pPr>
                      <a:r>
                        <a:rPr lang="en-US" sz="1800" baseline="0" dirty="0" smtClean="0">
                          <a:solidFill>
                            <a:schemeClr val="tx1"/>
                          </a:solidFill>
                        </a:rPr>
                        <a:t>Child Care</a:t>
                      </a:r>
                    </a:p>
                    <a:p>
                      <a:pPr>
                        <a:lnSpc>
                          <a:spcPct val="100000"/>
                        </a:lnSpc>
                        <a:spcBef>
                          <a:spcPts val="1200"/>
                        </a:spcBef>
                      </a:pPr>
                      <a:r>
                        <a:rPr lang="en-US" sz="1800" baseline="0" dirty="0" smtClean="0">
                          <a:solidFill>
                            <a:schemeClr val="tx1"/>
                          </a:solidFill>
                        </a:rPr>
                        <a:t>Parks and </a:t>
                      </a:r>
                      <a:r>
                        <a:rPr lang="en-US" sz="1800" baseline="0" dirty="0" err="1" smtClean="0">
                          <a:solidFill>
                            <a:schemeClr val="tx1"/>
                          </a:solidFill>
                        </a:rPr>
                        <a:t>Rec</a:t>
                      </a:r>
                      <a:r>
                        <a:rPr lang="en-US" sz="1800" baseline="0" dirty="0" smtClean="0">
                          <a:solidFill>
                            <a:schemeClr val="tx1"/>
                          </a:solidFill>
                        </a:rPr>
                        <a:t> </a:t>
                      </a:r>
                    </a:p>
                    <a:p>
                      <a:pPr>
                        <a:lnSpc>
                          <a:spcPct val="100000"/>
                        </a:lnSpc>
                        <a:spcBef>
                          <a:spcPts val="1200"/>
                        </a:spcBef>
                      </a:pPr>
                      <a:r>
                        <a:rPr lang="en-US" sz="1800" baseline="0" dirty="0" smtClean="0">
                          <a:solidFill>
                            <a:schemeClr val="tx1"/>
                          </a:solidFill>
                        </a:rPr>
                        <a:t>ESY</a:t>
                      </a:r>
                    </a:p>
                    <a:p>
                      <a:pPr>
                        <a:lnSpc>
                          <a:spcPct val="100000"/>
                        </a:lnSpc>
                        <a:spcBef>
                          <a:spcPts val="1200"/>
                        </a:spcBef>
                      </a:pPr>
                      <a:r>
                        <a:rPr lang="en-US" sz="1800" baseline="0" dirty="0" smtClean="0">
                          <a:solidFill>
                            <a:schemeClr val="tx1"/>
                          </a:solidFill>
                        </a:rPr>
                        <a:t>Summer School</a:t>
                      </a:r>
                    </a:p>
                    <a:p>
                      <a:pPr>
                        <a:lnSpc>
                          <a:spcPct val="100000"/>
                        </a:lnSpc>
                        <a:spcBef>
                          <a:spcPts val="1200"/>
                        </a:spcBef>
                      </a:pPr>
                      <a:r>
                        <a:rPr lang="en-US" sz="1800" baseline="0" dirty="0" smtClean="0">
                          <a:solidFill>
                            <a:schemeClr val="tx1"/>
                          </a:solidFill>
                        </a:rPr>
                        <a:t>Jump Start </a:t>
                      </a:r>
                    </a:p>
                  </a:txBody>
                  <a:tcPr marT="45687" marB="45687">
                    <a:solidFill>
                      <a:schemeClr val="accent1">
                        <a:alpha val="57000"/>
                      </a:schemeClr>
                    </a:solidFill>
                  </a:tcPr>
                </a:tc>
              </a:tr>
            </a:tbl>
          </a:graphicData>
        </a:graphic>
      </p:graphicFrame>
    </p:spTree>
    <p:extLst>
      <p:ext uri="{BB962C8B-B14F-4D97-AF65-F5344CB8AC3E}">
        <p14:creationId xmlns="" xmlns:p14="http://schemas.microsoft.com/office/powerpoint/2010/main" xmlns:mv="urn:schemas-microsoft-com:mac:vml" xmlns:mc="http://schemas.openxmlformats.org/markup-compatibility/2006" val="2189961454"/>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038"/>
            <a:ext cx="9144000" cy="1401762"/>
          </a:xfrm>
        </p:spPr>
        <p:txBody>
          <a:bodyPr>
            <a:normAutofit fontScale="90000"/>
          </a:bodyPr>
          <a:lstStyle/>
          <a:p>
            <a:pPr algn="ctr"/>
            <a:r>
              <a:rPr lang="en-US" sz="3100" dirty="0" smtClean="0"/>
              <a:t>September Benchmark DIBELS</a:t>
            </a:r>
            <a:br>
              <a:rPr lang="en-US" sz="3100" dirty="0" smtClean="0"/>
            </a:br>
            <a:r>
              <a:rPr lang="en-US" sz="2700" dirty="0" smtClean="0"/>
              <a:t>DIBELS</a:t>
            </a:r>
            <a:r>
              <a:rPr lang="en-US" sz="2800" dirty="0" smtClean="0"/>
              <a:t> </a:t>
            </a:r>
            <a:r>
              <a:rPr lang="en-US" sz="2700" dirty="0" smtClean="0"/>
              <a:t>Next Instructional Recommendation/Composite P-3 Data </a:t>
            </a:r>
            <a:br>
              <a:rPr lang="en-US" sz="2700" dirty="0" smtClean="0"/>
            </a:br>
            <a:r>
              <a:rPr lang="en-US" sz="2400" dirty="0" smtClean="0"/>
              <a:t/>
            </a:r>
            <a:br>
              <a:rPr lang="en-US" sz="2400" dirty="0" smtClean="0"/>
            </a:br>
            <a:endParaRPr lang="en-US" sz="2400" dirty="0"/>
          </a:p>
        </p:txBody>
      </p:sp>
      <p:graphicFrame>
        <p:nvGraphicFramePr>
          <p:cNvPr id="4" name="Chart Placeholder 3"/>
          <p:cNvGraphicFramePr>
            <a:graphicFrameLocks noGrp="1"/>
          </p:cNvGraphicFramePr>
          <p:nvPr>
            <p:ph type="chart" idx="1"/>
            <p:extLst>
              <p:ext uri="{D42A27DB-BD31-4B8C-83A1-F6EECF244321}">
                <p14:modId xmlns="" xmlns:p14="http://schemas.microsoft.com/office/powerpoint/2010/main" xmlns:mv="urn:schemas-microsoft-com:mac:vml" xmlns:mc="http://schemas.openxmlformats.org/markup-compatibility/2006" val="3356933942"/>
              </p:ext>
            </p:extLst>
          </p:nvPr>
        </p:nvGraphicFramePr>
        <p:xfrm>
          <a:off x="76200" y="1600200"/>
          <a:ext cx="8534400" cy="5105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 xmlns:p14="http://schemas.microsoft.com/office/powerpoint/2010/main" xmlns:mv="urn:schemas-microsoft-com:mac:vml" xmlns:mc="http://schemas.openxmlformats.org/markup-compatibility/2006" val="1225020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11866" y="304800"/>
            <a:ext cx="3836334" cy="1143000"/>
          </a:xfrm>
        </p:spPr>
        <p:txBody>
          <a:bodyPr>
            <a:noAutofit/>
          </a:bodyPr>
          <a:lstStyle/>
          <a:p>
            <a:r>
              <a:rPr lang="en-US" sz="3600" dirty="0" smtClean="0"/>
              <a:t>Building P-3,</a:t>
            </a:r>
            <a:br>
              <a:rPr lang="en-US" sz="3600" dirty="0" smtClean="0"/>
            </a:br>
            <a:r>
              <a:rPr lang="en-US" sz="3600" dirty="0" smtClean="0"/>
              <a:t>P-5 Schools </a:t>
            </a:r>
            <a:endParaRPr lang="en-US" sz="3600" dirty="0"/>
          </a:p>
        </p:txBody>
      </p:sp>
      <p:pic>
        <p:nvPicPr>
          <p:cNvPr id="7" name="Picture 4"/>
          <p:cNvPicPr>
            <a:picLocks noChangeAspect="1" noChangeArrowheads="1"/>
          </p:cNvPicPr>
          <p:nvPr/>
        </p:nvPicPr>
        <p:blipFill>
          <a:blip r:embed="rId2"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137160" y="1600200"/>
            <a:ext cx="4191000" cy="3124200"/>
          </a:xfrm>
          <a:prstGeom prst="rect">
            <a:avLst/>
          </a:prstGeom>
          <a:noFill/>
          <a:ln>
            <a:noFill/>
          </a:ln>
          <a:effectLst>
            <a:outerShdw dist="35921" dir="2700000" algn="ctr" rotWithShape="0">
              <a:schemeClr val="bg2"/>
            </a:outerShdw>
            <a:softEdge rad="635000"/>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4343400" y="3680114"/>
            <a:ext cx="4524375" cy="28575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Lst>
        </p:spPr>
      </p:pic>
      <p:sp>
        <p:nvSpPr>
          <p:cNvPr id="6" name="TextBox 5"/>
          <p:cNvSpPr txBox="1"/>
          <p:nvPr/>
        </p:nvSpPr>
        <p:spPr>
          <a:xfrm>
            <a:off x="0" y="5181600"/>
            <a:ext cx="4191000" cy="830997"/>
          </a:xfrm>
          <a:prstGeom prst="rect">
            <a:avLst/>
          </a:prstGeom>
          <a:noFill/>
        </p:spPr>
        <p:txBody>
          <a:bodyPr wrap="square" rtlCol="0">
            <a:spAutoFit/>
          </a:bodyPr>
          <a:lstStyle/>
          <a:p>
            <a:pPr algn="ctr"/>
            <a:r>
              <a:rPr lang="en-US" sz="2400" dirty="0" smtClean="0"/>
              <a:t>WA State Award for Closing the Achievement Gap </a:t>
            </a:r>
            <a:endParaRPr lang="en-US" sz="2400" dirty="0"/>
          </a:p>
        </p:txBody>
      </p:sp>
      <p:pic>
        <p:nvPicPr>
          <p:cNvPr id="3" name="Picture 2" descr="C:\Users\Linda.Sullivan\AppData\Local\Microsoft\Windows\Temporary Internet Files\Content.Outlook\0RMIVJKW\101_0683-1.JPG"/>
          <p:cNvPicPr>
            <a:picLocks noChangeAspect="1" noChangeArrowheads="1"/>
          </p:cNvPicPr>
          <p:nvPr/>
        </p:nvPicPr>
        <p:blipFill>
          <a:blip r:embed="rId4"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4648200" y="152400"/>
            <a:ext cx="4146216" cy="3109661"/>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10" name="TextBox 9"/>
          <p:cNvSpPr txBox="1"/>
          <p:nvPr/>
        </p:nvSpPr>
        <p:spPr>
          <a:xfrm>
            <a:off x="457200" y="4431268"/>
            <a:ext cx="3305905" cy="369332"/>
          </a:xfrm>
          <a:prstGeom prst="rect">
            <a:avLst/>
          </a:prstGeom>
          <a:noFill/>
        </p:spPr>
        <p:txBody>
          <a:bodyPr wrap="none" rtlCol="0">
            <a:spAutoFit/>
          </a:bodyPr>
          <a:lstStyle/>
          <a:p>
            <a:r>
              <a:rPr lang="en-US" dirty="0" smtClean="0"/>
              <a:t>Naval Ave. Early Learning Center </a:t>
            </a:r>
            <a:endParaRPr lang="en-US" dirty="0"/>
          </a:p>
        </p:txBody>
      </p:sp>
    </p:spTree>
    <p:extLst>
      <p:ext uri="{BB962C8B-B14F-4D97-AF65-F5344CB8AC3E}">
        <p14:creationId xmlns="" xmlns:p14="http://schemas.microsoft.com/office/powerpoint/2010/main" xmlns:mv="urn:schemas-microsoft-com:mac:vml" xmlns:mc="http://schemas.openxmlformats.org/markup-compatibility/2006" val="3427695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540" y="76200"/>
            <a:ext cx="8610459" cy="1143000"/>
          </a:xfrm>
        </p:spPr>
        <p:txBody>
          <a:bodyPr>
            <a:normAutofit/>
          </a:bodyPr>
          <a:lstStyle/>
          <a:p>
            <a:pPr algn="ctr"/>
            <a:r>
              <a:rPr lang="en-US" sz="3000" dirty="0" smtClean="0"/>
              <a:t>Comprehensive District Improvement Planning</a:t>
            </a:r>
            <a:r>
              <a:rPr lang="en-US" sz="2800" dirty="0" smtClean="0"/>
              <a:t>: </a:t>
            </a:r>
            <a:r>
              <a:rPr lang="en-US" sz="2800" dirty="0"/>
              <a:t>Framework &amp; Flexibility </a:t>
            </a:r>
          </a:p>
        </p:txBody>
      </p:sp>
      <p:graphicFrame>
        <p:nvGraphicFramePr>
          <p:cNvPr id="4" name="Content Placeholder 3"/>
          <p:cNvGraphicFramePr>
            <a:graphicFrameLocks noGrp="1"/>
          </p:cNvGraphicFramePr>
          <p:nvPr>
            <p:ph sz="quarter" idx="1"/>
            <p:extLst>
              <p:ext uri="{D42A27DB-BD31-4B8C-83A1-F6EECF244321}">
                <p14:modId xmlns="" xmlns:p14="http://schemas.microsoft.com/office/powerpoint/2010/main" xmlns:mv="urn:schemas-microsoft-com:mac:vml" xmlns:mc="http://schemas.openxmlformats.org/markup-compatibility/2006" val="2975746634"/>
              </p:ext>
            </p:extLst>
          </p:nvPr>
        </p:nvGraphicFramePr>
        <p:xfrm>
          <a:off x="228600" y="1219200"/>
          <a:ext cx="8689975"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rved Left Arrow 2"/>
          <p:cNvSpPr/>
          <p:nvPr/>
        </p:nvSpPr>
        <p:spPr bwMode="auto">
          <a:xfrm rot="2343406">
            <a:off x="7029903" y="4381467"/>
            <a:ext cx="1421051" cy="2017141"/>
          </a:xfrm>
          <a:prstGeom prst="curvedLef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Left-Right Arrow 6"/>
          <p:cNvSpPr/>
          <p:nvPr/>
        </p:nvSpPr>
        <p:spPr bwMode="auto">
          <a:xfrm>
            <a:off x="6207783" y="3810000"/>
            <a:ext cx="979419" cy="591481"/>
          </a:xfrm>
          <a:prstGeom prst="lef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1524000" y="1295400"/>
            <a:ext cx="6566221" cy="400110"/>
          </a:xfrm>
          <a:prstGeom prst="rect">
            <a:avLst/>
          </a:prstGeom>
          <a:noFill/>
        </p:spPr>
        <p:txBody>
          <a:bodyPr wrap="none" rtlCol="0">
            <a:spAutoFit/>
          </a:bodyPr>
          <a:lstStyle/>
          <a:p>
            <a:r>
              <a:rPr lang="en-US" sz="2000" b="1" dirty="0" smtClean="0"/>
              <a:t>Professional Development &amp; Maximizing Resources </a:t>
            </a:r>
            <a:endParaRPr lang="en-US" sz="2000" b="1" dirty="0"/>
          </a:p>
        </p:txBody>
      </p:sp>
      <p:sp>
        <p:nvSpPr>
          <p:cNvPr id="11" name="Left-Right Arrow 10"/>
          <p:cNvSpPr/>
          <p:nvPr/>
        </p:nvSpPr>
        <p:spPr bwMode="auto">
          <a:xfrm>
            <a:off x="3048000" y="3200400"/>
            <a:ext cx="979419" cy="609600"/>
          </a:xfrm>
          <a:prstGeom prst="lef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 name="TextBox 4"/>
          <p:cNvSpPr txBox="1"/>
          <p:nvPr/>
        </p:nvSpPr>
        <p:spPr>
          <a:xfrm>
            <a:off x="0" y="6347936"/>
            <a:ext cx="4020652" cy="600164"/>
          </a:xfrm>
          <a:prstGeom prst="rect">
            <a:avLst/>
          </a:prstGeom>
          <a:noFill/>
        </p:spPr>
        <p:txBody>
          <a:bodyPr wrap="none" rtlCol="0">
            <a:spAutoFit/>
          </a:bodyPr>
          <a:lstStyle/>
          <a:p>
            <a:r>
              <a:rPr lang="en-US" sz="1100" i="1" dirty="0" smtClean="0"/>
              <a:t>Principal &amp; Leadership P-3 Institute Making a Difference Inc. </a:t>
            </a:r>
            <a:r>
              <a:rPr lang="en-US" sz="1100" i="1" dirty="0"/>
              <a:t> </a:t>
            </a:r>
            <a:endParaRPr lang="en-US" sz="1100" i="1" dirty="0" smtClean="0"/>
          </a:p>
          <a:p>
            <a:r>
              <a:rPr lang="en-US" sz="1100" dirty="0" smtClean="0"/>
              <a:t>Linda Sullivan-</a:t>
            </a:r>
            <a:r>
              <a:rPr lang="en-US" sz="1100" dirty="0" err="1" smtClean="0"/>
              <a:t>Dudzic</a:t>
            </a:r>
            <a:r>
              <a:rPr lang="en-US" sz="1100" dirty="0" smtClean="0"/>
              <a:t>, Donna K. </a:t>
            </a:r>
            <a:r>
              <a:rPr lang="en-US" sz="1100" dirty="0" err="1" smtClean="0"/>
              <a:t>Gearns</a:t>
            </a:r>
            <a:r>
              <a:rPr lang="en-US" sz="1100" dirty="0" smtClean="0"/>
              <a:t>, Kelli </a:t>
            </a:r>
            <a:r>
              <a:rPr lang="en-US" sz="1100" dirty="0" err="1" smtClean="0"/>
              <a:t>Leavell</a:t>
            </a:r>
            <a:endParaRPr lang="en-US" sz="1100" dirty="0" smtClean="0"/>
          </a:p>
          <a:p>
            <a:endParaRPr lang="en-US" sz="1100" dirty="0"/>
          </a:p>
        </p:txBody>
      </p:sp>
    </p:spTree>
    <p:extLst>
      <p:ext uri="{BB962C8B-B14F-4D97-AF65-F5344CB8AC3E}">
        <p14:creationId xmlns="" xmlns:p14="http://schemas.microsoft.com/office/powerpoint/2010/main" xmlns:mv="urn:schemas-microsoft-com:mac:vml" xmlns:mc="http://schemas.openxmlformats.org/markup-compatibility/2006" val="2166175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8628888" cy="1143000"/>
          </a:xfrm>
        </p:spPr>
        <p:txBody>
          <a:bodyPr/>
          <a:lstStyle/>
          <a:p>
            <a:r>
              <a:rPr lang="en-US" dirty="0" smtClean="0"/>
              <a:t>CSIP Planning &amp; Instruction</a:t>
            </a:r>
            <a:endParaRPr lang="en-US" dirty="0"/>
          </a:p>
        </p:txBody>
      </p:sp>
      <p:graphicFrame>
        <p:nvGraphicFramePr>
          <p:cNvPr id="4" name="Content Placeholder 3"/>
          <p:cNvGraphicFramePr>
            <a:graphicFrameLocks noGrp="1"/>
          </p:cNvGraphicFramePr>
          <p:nvPr>
            <p:ph sz="quarter" idx="1"/>
            <p:extLst>
              <p:ext uri="{D42A27DB-BD31-4B8C-83A1-F6EECF244321}">
                <p14:modId xmlns="" xmlns:p14="http://schemas.microsoft.com/office/powerpoint/2010/main" xmlns:mv="urn:schemas-microsoft-com:mac:vml" xmlns:mc="http://schemas.openxmlformats.org/markup-compatibility/2006" val="1842109995"/>
              </p:ext>
            </p:extLst>
          </p:nvPr>
        </p:nvGraphicFramePr>
        <p:xfrm>
          <a:off x="301625" y="1527175"/>
          <a:ext cx="850423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Arrow 5"/>
          <p:cNvSpPr/>
          <p:nvPr/>
        </p:nvSpPr>
        <p:spPr>
          <a:xfrm>
            <a:off x="5638800" y="2708149"/>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a:off x="5638800" y="4883424"/>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urved Right Arrow 7"/>
          <p:cNvSpPr/>
          <p:nvPr/>
        </p:nvSpPr>
        <p:spPr>
          <a:xfrm>
            <a:off x="2133600" y="3719456"/>
            <a:ext cx="1143000" cy="1520952"/>
          </a:xfrm>
          <a:prstGeom prst="curv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p:cNvSpPr txBox="1"/>
          <p:nvPr/>
        </p:nvSpPr>
        <p:spPr>
          <a:xfrm>
            <a:off x="381000" y="5791200"/>
            <a:ext cx="3575018" cy="769441"/>
          </a:xfrm>
          <a:prstGeom prst="rect">
            <a:avLst/>
          </a:prstGeom>
          <a:noFill/>
        </p:spPr>
        <p:txBody>
          <a:bodyPr wrap="none" rtlCol="0">
            <a:spAutoFit/>
          </a:bodyPr>
          <a:lstStyle/>
          <a:p>
            <a:r>
              <a:rPr lang="en-US" sz="4400" dirty="0" smtClean="0"/>
              <a:t>School Level </a:t>
            </a:r>
            <a:endParaRPr lang="en-US" sz="4400" dirty="0"/>
          </a:p>
        </p:txBody>
      </p:sp>
      <p:sp>
        <p:nvSpPr>
          <p:cNvPr id="9" name="Right Arrow 8"/>
          <p:cNvSpPr/>
          <p:nvPr/>
        </p:nvSpPr>
        <p:spPr>
          <a:xfrm>
            <a:off x="2501348" y="2693504"/>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xmlns:mv="urn:schemas-microsoft-com:mac:vml" xmlns:mc="http://schemas.openxmlformats.org/markup-compatibility/2006" val="2578731899"/>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152400"/>
            <a:ext cx="7498080" cy="1143000"/>
          </a:xfrm>
        </p:spPr>
        <p:txBody>
          <a:bodyPr>
            <a:normAutofit/>
          </a:bodyPr>
          <a:lstStyle/>
          <a:p>
            <a:r>
              <a:rPr lang="en-US" sz="4000" dirty="0" smtClean="0"/>
              <a:t>P-3 Principals &amp; Leaders </a:t>
            </a:r>
            <a:endParaRPr lang="en-US" sz="4000" dirty="0"/>
          </a:p>
        </p:txBody>
      </p:sp>
      <p:sp>
        <p:nvSpPr>
          <p:cNvPr id="3" name="Content Placeholder 2"/>
          <p:cNvSpPr>
            <a:spLocks noGrp="1"/>
          </p:cNvSpPr>
          <p:nvPr>
            <p:ph idx="1"/>
          </p:nvPr>
        </p:nvSpPr>
        <p:spPr/>
        <p:txBody>
          <a:bodyPr/>
          <a:lstStyle/>
          <a:p>
            <a:pPr marL="0" indent="0">
              <a:buNone/>
            </a:pPr>
            <a:endParaRPr lang="en-US" dirty="0"/>
          </a:p>
        </p:txBody>
      </p:sp>
      <p:pic>
        <p:nvPicPr>
          <p:cNvPr id="1026" name="Picture 2" descr="C:\Users\linda.sullivan\AppData\Local\Microsoft\Windows\Temporary Internet Files\Content.IE5\CVZSIPF4\MP900422847[1].jpg"/>
          <p:cNvPicPr>
            <a:picLocks noChangeAspect="1" noChangeArrowheads="1"/>
          </p:cNvPicPr>
          <p:nvPr/>
        </p:nvPicPr>
        <p:blipFill>
          <a:blip r:embed="rId3"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457200" y="3810000"/>
            <a:ext cx="2262188" cy="3048000"/>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027" name="Picture 3" descr="C:\Users\linda.sullivan\AppData\Local\Microsoft\Windows\Temporary Internet Files\Content.IE5\C7KMRO88\MP900424390[1].jpg"/>
          <p:cNvPicPr>
            <a:picLocks noChangeAspect="1" noChangeArrowheads="1"/>
          </p:cNvPicPr>
          <p:nvPr/>
        </p:nvPicPr>
        <p:blipFill>
          <a:blip r:embed="rId4"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6162692" y="4188578"/>
            <a:ext cx="2890998" cy="2735753"/>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028" name="Picture 4" descr="C:\Users\linda.sullivan\AppData\Local\Microsoft\Windows\Temporary Internet Files\Content.IE5\CVZSIPF4\MP900442244[1].jpg"/>
          <p:cNvPicPr>
            <a:picLocks noChangeAspect="1" noChangeArrowheads="1"/>
          </p:cNvPicPr>
          <p:nvPr/>
        </p:nvPicPr>
        <p:blipFill>
          <a:blip r:embed="rId5"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5795021" y="2092270"/>
            <a:ext cx="3200400" cy="2133600"/>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029" name="Picture 5" descr="C:\Users\linda.sullivan\AppData\Local\Microsoft\Windows\Temporary Internet Files\Content.IE5\L71VTPKV\MP900430649[1].jpg"/>
          <p:cNvPicPr>
            <a:picLocks noChangeAspect="1" noChangeArrowheads="1"/>
          </p:cNvPicPr>
          <p:nvPr/>
        </p:nvPicPr>
        <p:blipFill>
          <a:blip r:embed="rId6"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7395221" y="162430"/>
            <a:ext cx="1836247" cy="1836247"/>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030" name="Picture 6" descr="C:\Users\linda.sullivan\AppData\Local\Microsoft\Windows\Temporary Internet Files\Content.IE5\N0MPW8EN\MP900427813[1].jpg"/>
          <p:cNvPicPr>
            <a:picLocks noChangeAspect="1" noChangeArrowheads="1"/>
          </p:cNvPicPr>
          <p:nvPr/>
        </p:nvPicPr>
        <p:blipFill>
          <a:blip r:embed="rId7"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5795021" y="674176"/>
            <a:ext cx="2057400" cy="2057400"/>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031" name="Picture 7" descr="C:\Users\linda.sullivan\AppData\Local\Microsoft\Windows\Temporary Internet Files\Content.IE5\L71VTPKV\MP900262699[1].jpg"/>
          <p:cNvPicPr>
            <a:picLocks noChangeAspect="1" noChangeArrowheads="1"/>
          </p:cNvPicPr>
          <p:nvPr/>
        </p:nvPicPr>
        <p:blipFill>
          <a:blip r:embed="rId8"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rot="21242289">
            <a:off x="817581" y="1188244"/>
            <a:ext cx="3657600" cy="2438400"/>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033" name="Picture 9" descr="C:\Users\linda.sullivan\AppData\Local\Microsoft\Windows\Temporary Internet Files\Content.IE5\CVZSIPF4\MP900422720[1].jpg"/>
          <p:cNvPicPr>
            <a:picLocks noChangeAspect="1" noChangeArrowheads="1"/>
          </p:cNvPicPr>
          <p:nvPr/>
        </p:nvPicPr>
        <p:blipFill>
          <a:blip r:embed="rId9"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2610819" y="2717369"/>
            <a:ext cx="2667000" cy="2667000"/>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037" name="Picture 13" descr="C:\Users\linda.sullivan\AppData\Local\Microsoft\Windows\Temporary Internet Files\Content.IE5\CVZSIPF4\MP900409362[1].jpg"/>
          <p:cNvPicPr>
            <a:picLocks noChangeAspect="1" noChangeArrowheads="1"/>
          </p:cNvPicPr>
          <p:nvPr/>
        </p:nvPicPr>
        <p:blipFill>
          <a:blip r:embed="rId10"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4055579" y="644470"/>
            <a:ext cx="1931342" cy="2895600"/>
          </a:xfrm>
          <a:prstGeom prst="rect">
            <a:avLst/>
          </a:prstGeom>
          <a:noFill/>
          <a:effectLst>
            <a:softEdge rad="3175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040" name="Picture 16" descr="C:\Users\linda.sullivan\AppData\Local\Microsoft\Windows\Temporary Internet Files\Content.IE5\CVZSIPF4\MP900422691[1].jpg"/>
          <p:cNvPicPr>
            <a:picLocks noChangeAspect="1" noChangeArrowheads="1"/>
          </p:cNvPicPr>
          <p:nvPr/>
        </p:nvPicPr>
        <p:blipFill>
          <a:blip r:embed="rId11"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4919476" y="2650208"/>
            <a:ext cx="2134891" cy="2134891"/>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041" name="Picture 17" descr="C:\Users\linda.sullivan\AppData\Local\Microsoft\Windows\Temporary Internet Files\Content.IE5\C7KMRO88\MP900439475[1].jpg"/>
          <p:cNvPicPr>
            <a:picLocks noChangeAspect="1" noChangeArrowheads="1"/>
          </p:cNvPicPr>
          <p:nvPr/>
        </p:nvPicPr>
        <p:blipFill>
          <a:blip r:embed="rId12"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2715514" y="4796724"/>
            <a:ext cx="3200400" cy="2136648"/>
          </a:xfrm>
          <a:prstGeom prst="rect">
            <a:avLst/>
          </a:prstGeom>
          <a:noFill/>
          <a:effectLst>
            <a:softEdge rad="1270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 xmlns:p14="http://schemas.microsoft.com/office/powerpoint/2010/main" xmlns:mv="urn:schemas-microsoft-com:mac:vml" xmlns:mc="http://schemas.openxmlformats.org/markup-compatibility/2006" val="42657167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7086600" y="152400"/>
            <a:ext cx="1577030" cy="1837158"/>
          </a:xfrm>
          <a:prstGeom prst="rect">
            <a:avLst/>
          </a:prstGeom>
        </p:spPr>
      </p:pic>
      <p:sp>
        <p:nvSpPr>
          <p:cNvPr id="3" name="TextBox 2"/>
          <p:cNvSpPr txBox="1"/>
          <p:nvPr/>
        </p:nvSpPr>
        <p:spPr>
          <a:xfrm>
            <a:off x="1905000" y="345076"/>
            <a:ext cx="3514039" cy="1200329"/>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Dave Rubie</a:t>
            </a:r>
          </a:p>
          <a:p>
            <a:r>
              <a:rPr lang="en-US" dirty="0" smtClean="0"/>
              <a:t>School Board Member</a:t>
            </a:r>
          </a:p>
          <a:p>
            <a:r>
              <a:rPr lang="en-US" dirty="0" smtClean="0"/>
              <a:t>360.377.0340</a:t>
            </a:r>
          </a:p>
          <a:p>
            <a:r>
              <a:rPr lang="en-US" dirty="0" smtClean="0">
                <a:hlinkClick r:id="rId3"/>
              </a:rPr>
              <a:t>dave.rubie@bremertonschools.org</a:t>
            </a:r>
            <a:r>
              <a:rPr lang="en-US" dirty="0" smtClean="0"/>
              <a:t> </a:t>
            </a:r>
            <a:endParaRPr lang="en-US" dirty="0"/>
          </a:p>
        </p:txBody>
      </p:sp>
      <p:sp>
        <p:nvSpPr>
          <p:cNvPr id="4" name="TextBox 3"/>
          <p:cNvSpPr txBox="1"/>
          <p:nvPr/>
        </p:nvSpPr>
        <p:spPr>
          <a:xfrm>
            <a:off x="1905000" y="2209800"/>
            <a:ext cx="3678828" cy="1200329"/>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Flip Herndon</a:t>
            </a:r>
          </a:p>
          <a:p>
            <a:r>
              <a:rPr lang="en-US" dirty="0" smtClean="0"/>
              <a:t>Superintendent</a:t>
            </a:r>
          </a:p>
          <a:p>
            <a:r>
              <a:rPr lang="en-US" dirty="0" smtClean="0"/>
              <a:t>360.473.1006</a:t>
            </a:r>
          </a:p>
          <a:p>
            <a:r>
              <a:rPr lang="en-US" dirty="0" smtClean="0">
                <a:hlinkClick r:id="rId4"/>
              </a:rPr>
              <a:t>flip.herndon@bremertonschools.org</a:t>
            </a:r>
            <a:r>
              <a:rPr lang="en-US" dirty="0" smtClean="0"/>
              <a:t> </a:t>
            </a:r>
            <a:endParaRPr lang="en-US" dirty="0"/>
          </a:p>
        </p:txBody>
      </p:sp>
      <p:pic>
        <p:nvPicPr>
          <p:cNvPr id="5" name="Picture 4"/>
          <p:cNvPicPr>
            <a:picLocks noChangeAspect="1"/>
          </p:cNvPicPr>
          <p:nvPr/>
        </p:nvPicPr>
        <p:blipFill rotWithShape="1">
          <a:blip r:embed="rId5" cstate="print">
            <a:extLst>
              <a:ext uri="{28A0092B-C50C-407E-A947-70E740481C1C}">
                <a14:useLocalDpi xmlns="" xmlns:a14="http://schemas.microsoft.com/office/drawing/2010/main" xmlns:mv="urn:schemas-microsoft-com:mac:vml" xmlns:mc="http://schemas.openxmlformats.org/markup-compatibility/2006" val="0"/>
              </a:ext>
            </a:extLst>
          </a:blip>
          <a:srcRect l="7406" t="10289" r="13891" b="28851"/>
          <a:stretch/>
        </p:blipFill>
        <p:spPr>
          <a:xfrm>
            <a:off x="263088" y="304800"/>
            <a:ext cx="1179444" cy="1371600"/>
          </a:xfrm>
          <a:prstGeom prst="rect">
            <a:avLst/>
          </a:prstGeom>
        </p:spPr>
      </p:pic>
      <p:pic>
        <p:nvPicPr>
          <p:cNvPr id="7" name="Picture 6"/>
          <p:cNvPicPr>
            <a:picLocks noChangeAspect="1"/>
          </p:cNvPicPr>
          <p:nvPr/>
        </p:nvPicPr>
        <p:blipFill rotWithShape="1">
          <a:blip r:embed="rId6" cstate="print">
            <a:extLst>
              <a:ext uri="{28A0092B-C50C-407E-A947-70E740481C1C}">
                <a14:useLocalDpi xmlns="" xmlns:a14="http://schemas.microsoft.com/office/drawing/2010/main" xmlns:mv="urn:schemas-microsoft-com:mac:vml" xmlns:mc="http://schemas.openxmlformats.org/markup-compatibility/2006" val="0"/>
              </a:ext>
            </a:extLst>
          </a:blip>
          <a:srcRect l="6350" t="6709" r="15956" b="25238"/>
          <a:stretch/>
        </p:blipFill>
        <p:spPr>
          <a:xfrm>
            <a:off x="254265" y="2133600"/>
            <a:ext cx="1182412" cy="1557264"/>
          </a:xfrm>
          <a:prstGeom prst="rect">
            <a:avLst/>
          </a:prstGeom>
        </p:spPr>
      </p:pic>
      <p:pic>
        <p:nvPicPr>
          <p:cNvPr id="8" name="Picture 7"/>
          <p:cNvPicPr>
            <a:picLocks noChangeAspect="1"/>
          </p:cNvPicPr>
          <p:nvPr/>
        </p:nvPicPr>
        <p:blipFill>
          <a:blip r:embed="rId7"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239250" y="4419600"/>
            <a:ext cx="1197428" cy="1676400"/>
          </a:xfrm>
          <a:prstGeom prst="rect">
            <a:avLst/>
          </a:prstGeom>
        </p:spPr>
      </p:pic>
      <p:sp>
        <p:nvSpPr>
          <p:cNvPr id="9" name="TextBox 8"/>
          <p:cNvSpPr txBox="1"/>
          <p:nvPr/>
        </p:nvSpPr>
        <p:spPr>
          <a:xfrm>
            <a:off x="1828800" y="4648200"/>
            <a:ext cx="3739550" cy="1200329"/>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Linda Sullivan-Dudzic</a:t>
            </a:r>
          </a:p>
          <a:p>
            <a:r>
              <a:rPr lang="en-US" dirty="0" smtClean="0"/>
              <a:t>Special Programs Director</a:t>
            </a:r>
          </a:p>
          <a:p>
            <a:r>
              <a:rPr lang="en-US" dirty="0" smtClean="0"/>
              <a:t>360.473.1061</a:t>
            </a:r>
          </a:p>
          <a:p>
            <a:r>
              <a:rPr lang="en-US" dirty="0" smtClean="0">
                <a:hlinkClick r:id="rId8"/>
              </a:rPr>
              <a:t>linda.sullivan@bremertonschools.org</a:t>
            </a:r>
            <a:r>
              <a:rPr lang="en-US" dirty="0" smtClean="0"/>
              <a:t> </a:t>
            </a:r>
            <a:endParaRPr lang="en-US" dirty="0"/>
          </a:p>
        </p:txBody>
      </p:sp>
      <p:sp>
        <p:nvSpPr>
          <p:cNvPr id="6" name="TextBox 5"/>
          <p:cNvSpPr txBox="1"/>
          <p:nvPr/>
        </p:nvSpPr>
        <p:spPr>
          <a:xfrm>
            <a:off x="4953000" y="3724870"/>
            <a:ext cx="3877985" cy="923330"/>
          </a:xfrm>
          <a:prstGeom prst="rect">
            <a:avLst/>
          </a:prstGeom>
          <a:solidFill>
            <a:schemeClr val="accent4">
              <a:lumMod val="40000"/>
              <a:lumOff val="60000"/>
            </a:schemeClr>
          </a:solidFill>
          <a:ln>
            <a:solidFill>
              <a:schemeClr val="accent6">
                <a:lumMod val="50000"/>
              </a:schemeClr>
            </a:solidFill>
          </a:ln>
        </p:spPr>
        <p:txBody>
          <a:bodyPr wrap="none" rtlCol="0">
            <a:spAutoFit/>
          </a:bodyPr>
          <a:lstStyle/>
          <a:p>
            <a:r>
              <a:rPr lang="en-US" sz="5400" dirty="0" smtClean="0">
                <a:solidFill>
                  <a:srgbClr val="00B050"/>
                </a:solidFill>
              </a:rPr>
              <a:t>Questions? </a:t>
            </a:r>
            <a:endParaRPr lang="en-US" sz="5400" dirty="0">
              <a:solidFill>
                <a:srgbClr val="00B050"/>
              </a:solidFill>
            </a:endParaRPr>
          </a:p>
        </p:txBody>
      </p:sp>
    </p:spTree>
    <p:extLst>
      <p:ext uri="{BB962C8B-B14F-4D97-AF65-F5344CB8AC3E}">
        <p14:creationId xmlns="" xmlns:p14="http://schemas.microsoft.com/office/powerpoint/2010/main" xmlns:mv="urn:schemas-microsoft-com:mac:vml" xmlns:mc="http://schemas.openxmlformats.org/markup-compatibility/2006" val="2213428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3400" y="0"/>
            <a:ext cx="8915400" cy="1143000"/>
          </a:xfrm>
        </p:spPr>
        <p:txBody>
          <a:bodyPr>
            <a:normAutofit/>
          </a:bodyPr>
          <a:lstStyle/>
          <a:p>
            <a:r>
              <a:rPr lang="en-US" sz="3600" dirty="0" smtClean="0"/>
              <a:t>Why P-3 From A District Perspective?</a:t>
            </a:r>
            <a:endParaRPr lang="en-US" sz="3600" dirty="0"/>
          </a:p>
        </p:txBody>
      </p:sp>
      <p:sp>
        <p:nvSpPr>
          <p:cNvPr id="3" name="Rectangle 2"/>
          <p:cNvSpPr>
            <a:spLocks noGrp="1"/>
          </p:cNvSpPr>
          <p:nvPr>
            <p:ph idx="1"/>
          </p:nvPr>
        </p:nvSpPr>
        <p:spPr>
          <a:xfrm>
            <a:off x="0" y="1452880"/>
            <a:ext cx="8628888" cy="5374640"/>
          </a:xfrm>
        </p:spPr>
        <p:txBody>
          <a:bodyPr>
            <a:normAutofit/>
          </a:bodyPr>
          <a:lstStyle/>
          <a:p>
            <a:pPr marL="292100" indent="-209550">
              <a:lnSpc>
                <a:spcPct val="100000"/>
              </a:lnSpc>
              <a:spcBef>
                <a:spcPts val="2400"/>
              </a:spcBef>
              <a:buClr>
                <a:schemeClr val="accent5">
                  <a:lumMod val="50000"/>
                </a:schemeClr>
              </a:buClr>
              <a:buFont typeface="Arial" pitchFamily="34" charset="0"/>
              <a:buChar char="•"/>
            </a:pPr>
            <a:r>
              <a:rPr lang="en-US" sz="2400" i="1" dirty="0" smtClean="0"/>
              <a:t>The  need to reach children prior to kindergarten </a:t>
            </a:r>
          </a:p>
          <a:p>
            <a:pPr marL="292100" indent="-209550">
              <a:lnSpc>
                <a:spcPct val="100000"/>
              </a:lnSpc>
              <a:spcBef>
                <a:spcPts val="2400"/>
              </a:spcBef>
              <a:buClr>
                <a:schemeClr val="accent5">
                  <a:lumMod val="50000"/>
                </a:schemeClr>
              </a:buClr>
              <a:buFont typeface="Arial" pitchFamily="34" charset="0"/>
              <a:buChar char="•"/>
            </a:pPr>
            <a:r>
              <a:rPr lang="en-US" sz="2400" i="1" dirty="0" smtClean="0"/>
              <a:t>The need to build  a </a:t>
            </a:r>
            <a:r>
              <a:rPr lang="en-US" sz="2400" i="1" u="sng" dirty="0" smtClean="0">
                <a:solidFill>
                  <a:srgbClr val="FF0000"/>
                </a:solidFill>
              </a:rPr>
              <a:t>strong system of support</a:t>
            </a:r>
            <a:r>
              <a:rPr lang="en-US" sz="2400" i="1" dirty="0" smtClean="0"/>
              <a:t>, birth to      third grade and beyond</a:t>
            </a:r>
          </a:p>
          <a:p>
            <a:pPr marL="292100" indent="-209550">
              <a:lnSpc>
                <a:spcPct val="100000"/>
              </a:lnSpc>
              <a:spcBef>
                <a:spcPts val="2400"/>
              </a:spcBef>
              <a:buClr>
                <a:schemeClr val="accent5">
                  <a:lumMod val="50000"/>
                </a:schemeClr>
              </a:buClr>
              <a:buFont typeface="Arial" pitchFamily="34" charset="0"/>
              <a:buChar char="•"/>
            </a:pPr>
            <a:r>
              <a:rPr lang="en-US" sz="2400" i="1" dirty="0" smtClean="0"/>
              <a:t>Critical period of development with </a:t>
            </a:r>
          </a:p>
          <a:p>
            <a:pPr marL="292100" indent="-209550">
              <a:lnSpc>
                <a:spcPct val="100000"/>
              </a:lnSpc>
              <a:spcBef>
                <a:spcPts val="2400"/>
              </a:spcBef>
              <a:buClr>
                <a:schemeClr val="accent5">
                  <a:lumMod val="50000"/>
                </a:schemeClr>
              </a:buClr>
              <a:buFont typeface="Arial" pitchFamily="34" charset="0"/>
              <a:buChar char="•"/>
            </a:pPr>
            <a:r>
              <a:rPr lang="en-US" sz="2400" i="1" dirty="0" smtClean="0"/>
              <a:t>Implications for teaching and learning</a:t>
            </a:r>
          </a:p>
          <a:p>
            <a:pPr marL="292100" indent="-209550">
              <a:lnSpc>
                <a:spcPct val="100000"/>
              </a:lnSpc>
              <a:spcBef>
                <a:spcPts val="2400"/>
              </a:spcBef>
              <a:buClr>
                <a:schemeClr val="accent5">
                  <a:lumMod val="50000"/>
                </a:schemeClr>
              </a:buClr>
              <a:buFont typeface="Arial" pitchFamily="34" charset="0"/>
              <a:buChar char="•"/>
            </a:pPr>
            <a:r>
              <a:rPr lang="en-US" sz="2400" i="1" dirty="0" smtClean="0"/>
              <a:t>Early Intervention and prevention </a:t>
            </a:r>
          </a:p>
          <a:p>
            <a:pPr marL="292100" indent="-209550">
              <a:lnSpc>
                <a:spcPct val="100000"/>
              </a:lnSpc>
              <a:spcBef>
                <a:spcPts val="2400"/>
              </a:spcBef>
              <a:buClr>
                <a:schemeClr val="accent5">
                  <a:lumMod val="50000"/>
                </a:schemeClr>
              </a:buClr>
              <a:buFont typeface="Arial" pitchFamily="34" charset="0"/>
              <a:buChar char="•"/>
            </a:pPr>
            <a:r>
              <a:rPr lang="en-US" sz="2400" i="1" dirty="0" smtClean="0"/>
              <a:t>We can’t do it alone</a:t>
            </a:r>
          </a:p>
          <a:p>
            <a:endParaRPr lang="en-US" dirty="0" smtClean="0"/>
          </a:p>
          <a:p>
            <a:endParaRPr lang="en-US" dirty="0" smtClean="0"/>
          </a:p>
        </p:txBody>
      </p:sp>
      <p:pic>
        <p:nvPicPr>
          <p:cNvPr id="4" name="Picture 3"/>
          <p:cNvPicPr>
            <a:picLocks noChangeAspect="1"/>
          </p:cNvPicPr>
          <p:nvPr/>
        </p:nvPicPr>
        <p:blipFill>
          <a:blip r:embed="rId3"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5334000" y="3483578"/>
            <a:ext cx="3963633" cy="2957861"/>
          </a:xfrm>
          <a:prstGeom prst="rect">
            <a:avLst/>
          </a:prstGeom>
          <a:effectLst>
            <a:softEdge rad="317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1770293" y="857278"/>
            <a:ext cx="3216393" cy="1046440"/>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John Welsh</a:t>
            </a:r>
          </a:p>
          <a:p>
            <a:r>
              <a:rPr lang="en-US" sz="1400" dirty="0" smtClean="0"/>
              <a:t>Principal, Naval Ave Early Learning Center</a:t>
            </a:r>
          </a:p>
          <a:p>
            <a:r>
              <a:rPr lang="en-US" sz="1400" dirty="0" smtClean="0"/>
              <a:t>360.473.4406</a:t>
            </a:r>
          </a:p>
          <a:p>
            <a:r>
              <a:rPr lang="en-US" sz="1400" dirty="0" smtClean="0">
                <a:hlinkClick r:id="rId2"/>
              </a:rPr>
              <a:t>john.welsh@bremertonschools.org</a:t>
            </a:r>
            <a:r>
              <a:rPr lang="en-US" sz="1400" dirty="0" smtClean="0"/>
              <a:t> </a:t>
            </a:r>
            <a:endParaRPr lang="en-US" sz="1400" dirty="0"/>
          </a:p>
        </p:txBody>
      </p:sp>
      <p:pic>
        <p:nvPicPr>
          <p:cNvPr id="8" name="Picture 7"/>
          <p:cNvPicPr>
            <a:picLocks noChangeAspect="1"/>
          </p:cNvPicPr>
          <p:nvPr/>
        </p:nvPicPr>
        <p:blipFill>
          <a:blip r:embed="rId3"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32236" y="629885"/>
            <a:ext cx="1125516" cy="1688274"/>
          </a:xfrm>
          <a:prstGeom prst="rect">
            <a:avLst/>
          </a:prstGeom>
        </p:spPr>
      </p:pic>
      <p:sp>
        <p:nvSpPr>
          <p:cNvPr id="10" name="TextBox 9"/>
          <p:cNvSpPr txBox="1"/>
          <p:nvPr/>
        </p:nvSpPr>
        <p:spPr>
          <a:xfrm>
            <a:off x="1779116" y="3242654"/>
            <a:ext cx="2998257" cy="1046440"/>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Donna Gearns</a:t>
            </a:r>
          </a:p>
          <a:p>
            <a:r>
              <a:rPr lang="en-US" sz="1400" dirty="0" smtClean="0"/>
              <a:t>Preschool TOSA</a:t>
            </a:r>
          </a:p>
          <a:p>
            <a:r>
              <a:rPr lang="en-US" sz="1400" dirty="0" smtClean="0"/>
              <a:t>360.473.1064</a:t>
            </a:r>
          </a:p>
          <a:p>
            <a:r>
              <a:rPr lang="en-US" sz="1400" dirty="0" smtClean="0">
                <a:hlinkClick r:id="rId4"/>
              </a:rPr>
              <a:t>donna.gearns@bremertonschools.org</a:t>
            </a:r>
            <a:r>
              <a:rPr lang="en-US" sz="1400" dirty="0" smtClean="0"/>
              <a:t> </a:t>
            </a:r>
            <a:endParaRPr lang="en-US" sz="1400" dirty="0"/>
          </a:p>
        </p:txBody>
      </p:sp>
      <p:sp>
        <p:nvSpPr>
          <p:cNvPr id="11" name="TextBox 10"/>
          <p:cNvSpPr txBox="1"/>
          <p:nvPr/>
        </p:nvSpPr>
        <p:spPr>
          <a:xfrm>
            <a:off x="5857728" y="1903718"/>
            <a:ext cx="2803011" cy="1046440"/>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Kelli Leavell</a:t>
            </a:r>
          </a:p>
          <a:p>
            <a:r>
              <a:rPr lang="en-US" sz="1400" dirty="0" smtClean="0"/>
              <a:t>ELL</a:t>
            </a:r>
          </a:p>
          <a:p>
            <a:r>
              <a:rPr lang="en-US" sz="1400" dirty="0" smtClean="0"/>
              <a:t>360.473.1062</a:t>
            </a:r>
          </a:p>
          <a:p>
            <a:r>
              <a:rPr lang="en-US" sz="1400" dirty="0" smtClean="0">
                <a:hlinkClick r:id="rId5"/>
              </a:rPr>
              <a:t>kelli.leavell@bremertonschools.org</a:t>
            </a:r>
            <a:r>
              <a:rPr lang="en-US" sz="1400" dirty="0" smtClean="0"/>
              <a:t> </a:t>
            </a:r>
            <a:endParaRPr lang="en-US" sz="1400" dirty="0"/>
          </a:p>
        </p:txBody>
      </p:sp>
      <p:pic>
        <p:nvPicPr>
          <p:cNvPr id="12" name="Picture 11"/>
          <p:cNvPicPr>
            <a:picLocks noChangeAspect="1"/>
          </p:cNvPicPr>
          <p:nvPr/>
        </p:nvPicPr>
        <p:blipFill>
          <a:blip r:embed="rId6"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5887634" y="328405"/>
            <a:ext cx="1371600" cy="1371600"/>
          </a:xfrm>
          <a:prstGeom prst="rect">
            <a:avLst/>
          </a:prstGeom>
        </p:spPr>
      </p:pic>
      <p:pic>
        <p:nvPicPr>
          <p:cNvPr id="2" name="Picture 1"/>
          <p:cNvPicPr>
            <a:picLocks noChangeAspect="1"/>
          </p:cNvPicPr>
          <p:nvPr/>
        </p:nvPicPr>
        <p:blipFill>
          <a:blip r:embed="rId7"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6106290" y="3429000"/>
            <a:ext cx="1257928" cy="1427436"/>
          </a:xfrm>
          <a:prstGeom prst="rect">
            <a:avLst/>
          </a:prstGeom>
        </p:spPr>
      </p:pic>
      <p:sp>
        <p:nvSpPr>
          <p:cNvPr id="13" name="TextBox 12"/>
          <p:cNvSpPr txBox="1"/>
          <p:nvPr/>
        </p:nvSpPr>
        <p:spPr>
          <a:xfrm>
            <a:off x="6136308" y="4943203"/>
            <a:ext cx="2731838" cy="1261884"/>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Jill Brenner</a:t>
            </a:r>
          </a:p>
          <a:p>
            <a:r>
              <a:rPr lang="en-US" sz="1400" dirty="0" smtClean="0"/>
              <a:t>Child Development Manager</a:t>
            </a:r>
          </a:p>
          <a:p>
            <a:r>
              <a:rPr lang="en-US" sz="1400" b="1" dirty="0" smtClean="0"/>
              <a:t>Kitsap Community Resources</a:t>
            </a:r>
          </a:p>
          <a:p>
            <a:r>
              <a:rPr lang="en-US" sz="1400" dirty="0" smtClean="0"/>
              <a:t>360.473.2097</a:t>
            </a:r>
          </a:p>
          <a:p>
            <a:r>
              <a:rPr lang="en-US" sz="1400" dirty="0" smtClean="0">
                <a:hlinkClick r:id="rId8"/>
              </a:rPr>
              <a:t>jbrenner@kcr.org</a:t>
            </a:r>
            <a:r>
              <a:rPr lang="en-US" sz="1400" dirty="0" smtClean="0"/>
              <a:t> </a:t>
            </a:r>
          </a:p>
        </p:txBody>
      </p:sp>
      <p:pic>
        <p:nvPicPr>
          <p:cNvPr id="1026" name="Picture 2" descr="C:\Users\Linda.Sullivan\AppData\Local\Microsoft\Windows\Temporary Internet Files\Content.Outlook\0RMIVJKW\Donna Gearns  5x7.jpg"/>
          <p:cNvPicPr>
            <a:picLocks noChangeAspect="1" noChangeArrowheads="1"/>
          </p:cNvPicPr>
          <p:nvPr/>
        </p:nvPicPr>
        <p:blipFill>
          <a:blip r:embed="rId9"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365924" y="3107345"/>
            <a:ext cx="1160693" cy="1624971"/>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 xmlns:p14="http://schemas.microsoft.com/office/powerpoint/2010/main" xmlns:mv="urn:schemas-microsoft-com:mac:vml" xmlns:mc="http://schemas.openxmlformats.org/markup-compatibility/2006" val="918250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1" descr="mykala.jpg"/>
          <p:cNvPicPr>
            <a:picLocks noChangeAspect="1"/>
          </p:cNvPicPr>
          <p:nvPr/>
        </p:nvPicPr>
        <p:blipFill>
          <a:blip r:embed="rId3" cstate="print"/>
          <a:srcRect/>
          <a:stretch>
            <a:fillRect/>
          </a:stretch>
        </p:blipFill>
        <p:spPr bwMode="auto">
          <a:xfrm>
            <a:off x="381000" y="533400"/>
            <a:ext cx="4619625" cy="4572000"/>
          </a:xfrm>
          <a:prstGeom prst="rect">
            <a:avLst/>
          </a:prstGeom>
          <a:ln>
            <a:noFill/>
          </a:ln>
          <a:effectLst>
            <a:outerShdw blurRad="292100" dist="139700" dir="2700000" algn="tl" rotWithShape="0">
              <a:srgbClr val="333333">
                <a:alpha val="65000"/>
              </a:srgbClr>
            </a:outerShdw>
            <a:softEdge rad="317500"/>
          </a:effectLst>
        </p:spPr>
      </p:pic>
      <p:pic>
        <p:nvPicPr>
          <p:cNvPr id="12291" name="Picture 5" descr="ps at naval reading"/>
          <p:cNvPicPr>
            <a:picLocks noChangeAspect="1" noChangeArrowheads="1"/>
          </p:cNvPicPr>
          <p:nvPr/>
        </p:nvPicPr>
        <p:blipFill>
          <a:blip r:embed="rId4" cstate="print"/>
          <a:srcRect/>
          <a:stretch>
            <a:fillRect/>
          </a:stretch>
        </p:blipFill>
        <p:spPr bwMode="auto">
          <a:xfrm>
            <a:off x="4191000" y="1884363"/>
            <a:ext cx="4654550" cy="4973637"/>
          </a:xfrm>
          <a:prstGeom prst="rect">
            <a:avLst/>
          </a:prstGeom>
          <a:ln>
            <a:noFill/>
          </a:ln>
          <a:effectLst>
            <a:outerShdw blurRad="292100" dist="139700" dir="2700000" algn="tl" rotWithShape="0">
              <a:srgbClr val="333333">
                <a:alpha val="65000"/>
              </a:srgbClr>
            </a:outerShdw>
            <a:softEdge rad="317500"/>
          </a:effectLst>
        </p:spPr>
      </p:pic>
      <p:sp>
        <p:nvSpPr>
          <p:cNvPr id="2" name="TextBox 1"/>
          <p:cNvSpPr txBox="1"/>
          <p:nvPr/>
        </p:nvSpPr>
        <p:spPr>
          <a:xfrm>
            <a:off x="5257800" y="381000"/>
            <a:ext cx="3860352" cy="1015663"/>
          </a:xfrm>
          <a:prstGeom prst="rect">
            <a:avLst/>
          </a:prstGeom>
          <a:noFill/>
        </p:spPr>
        <p:txBody>
          <a:bodyPr wrap="none" rtlCol="0">
            <a:spAutoFit/>
          </a:bodyPr>
          <a:lstStyle/>
          <a:p>
            <a:r>
              <a:rPr lang="en-US" sz="6000" b="1" dirty="0" smtClean="0">
                <a:solidFill>
                  <a:schemeClr val="tx2"/>
                </a:solidFill>
              </a:rPr>
              <a:t>The Need </a:t>
            </a:r>
            <a:endParaRPr lang="en-US" sz="6000" b="1" dirty="0"/>
          </a:p>
        </p:txBody>
      </p:sp>
      <p:sp>
        <p:nvSpPr>
          <p:cNvPr id="3" name="TextBox 2"/>
          <p:cNvSpPr txBox="1"/>
          <p:nvPr/>
        </p:nvSpPr>
        <p:spPr>
          <a:xfrm>
            <a:off x="342498" y="5257800"/>
            <a:ext cx="3619902" cy="1107996"/>
          </a:xfrm>
          <a:prstGeom prst="rect">
            <a:avLst/>
          </a:prstGeom>
          <a:noFill/>
        </p:spPr>
        <p:txBody>
          <a:bodyPr wrap="none" rtlCol="0">
            <a:spAutoFit/>
          </a:bodyPr>
          <a:lstStyle/>
          <a:p>
            <a:r>
              <a:rPr lang="en-US" sz="6600" dirty="0" smtClean="0"/>
              <a:t>Only 4%!</a:t>
            </a:r>
            <a:endParaRPr lang="en-US" sz="6600" dirty="0"/>
          </a:p>
        </p:txBody>
      </p:sp>
    </p:spTree>
    <p:extLst>
      <p:ext uri="{BB962C8B-B14F-4D97-AF65-F5344CB8AC3E}">
        <p14:creationId xmlns="" xmlns:p14="http://schemas.microsoft.com/office/powerpoint/2010/main" xmlns:mv="urn:schemas-microsoft-com:mac:vml" xmlns:mc="http://schemas.openxmlformats.org/markup-compatibility/2006" val="1963865726"/>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 xmlns:a14="http://schemas.microsoft.com/office/drawing/2010/main" xmlns:mv="urn:schemas-microsoft-com:mac:vml" xmlns:mc="http://schemas.openxmlformats.org/markup-compatibility/2006" val="0"/>
              </a:ext>
            </a:extLst>
          </a:blip>
          <a:srcRect l="10206" r="11592" b="13614"/>
          <a:stretch/>
        </p:blipFill>
        <p:spPr>
          <a:xfrm>
            <a:off x="4379585" y="983114"/>
            <a:ext cx="2467896" cy="2172255"/>
          </a:xfrm>
          <a:prstGeom prst="rect">
            <a:avLst/>
          </a:prstGeom>
          <a:effectLst>
            <a:softEdge rad="127000"/>
          </a:effectLst>
        </p:spPr>
      </p:pic>
      <p:pic>
        <p:nvPicPr>
          <p:cNvPr id="4" name="Picture 3"/>
          <p:cNvPicPr>
            <a:picLocks noChangeAspect="1"/>
          </p:cNvPicPr>
          <p:nvPr/>
        </p:nvPicPr>
        <p:blipFill>
          <a:blip r:embed="rId4"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4197032" y="2437733"/>
            <a:ext cx="4572000" cy="3053166"/>
          </a:xfrm>
          <a:prstGeom prst="rect">
            <a:avLst/>
          </a:prstGeom>
          <a:effectLst>
            <a:softEdge rad="63500"/>
          </a:effectLst>
        </p:spPr>
      </p:pic>
      <p:pic>
        <p:nvPicPr>
          <p:cNvPr id="6" name="Picture 5"/>
          <p:cNvPicPr>
            <a:picLocks noChangeAspect="1"/>
          </p:cNvPicPr>
          <p:nvPr/>
        </p:nvPicPr>
        <p:blipFill>
          <a:blip r:embed="rId5"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497396" y="1418129"/>
            <a:ext cx="3759200" cy="2819400"/>
          </a:xfrm>
          <a:prstGeom prst="rect">
            <a:avLst/>
          </a:prstGeom>
          <a:effectLst>
            <a:softEdge rad="127000"/>
          </a:effectLst>
        </p:spPr>
      </p:pic>
      <p:pic>
        <p:nvPicPr>
          <p:cNvPr id="7" name="Picture 6"/>
          <p:cNvPicPr>
            <a:picLocks noChangeAspect="1"/>
          </p:cNvPicPr>
          <p:nvPr/>
        </p:nvPicPr>
        <p:blipFill>
          <a:blip r:embed="rId6"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20320" y="3657600"/>
            <a:ext cx="3352800" cy="2514600"/>
          </a:xfrm>
          <a:prstGeom prst="rect">
            <a:avLst/>
          </a:prstGeom>
          <a:effectLst>
            <a:softEdge rad="127000"/>
          </a:effectLst>
        </p:spPr>
      </p:pic>
      <p:pic>
        <p:nvPicPr>
          <p:cNvPr id="8" name="Picture 7"/>
          <p:cNvPicPr>
            <a:picLocks noChangeAspect="1"/>
          </p:cNvPicPr>
          <p:nvPr/>
        </p:nvPicPr>
        <p:blipFill rotWithShape="1">
          <a:blip r:embed="rId7" cstate="print">
            <a:extLst>
              <a:ext uri="{28A0092B-C50C-407E-A947-70E740481C1C}">
                <a14:useLocalDpi xmlns="" xmlns:a14="http://schemas.microsoft.com/office/drawing/2010/main" xmlns:mv="urn:schemas-microsoft-com:mac:vml" xmlns:mc="http://schemas.openxmlformats.org/markup-compatibility/2006" val="0"/>
              </a:ext>
            </a:extLst>
          </a:blip>
          <a:srcRect t="1" b="24141"/>
          <a:stretch/>
        </p:blipFill>
        <p:spPr>
          <a:xfrm>
            <a:off x="6660888" y="1295400"/>
            <a:ext cx="2324624" cy="2252937"/>
          </a:xfrm>
          <a:prstGeom prst="rect">
            <a:avLst/>
          </a:prstGeom>
          <a:effectLst>
            <a:softEdge rad="317500"/>
          </a:effectLst>
        </p:spPr>
      </p:pic>
      <p:pic>
        <p:nvPicPr>
          <p:cNvPr id="9" name="Picture 8"/>
          <p:cNvPicPr>
            <a:picLocks noChangeAspect="1"/>
          </p:cNvPicPr>
          <p:nvPr/>
        </p:nvPicPr>
        <p:blipFill>
          <a:blip r:embed="rId8"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6502400" y="25400"/>
            <a:ext cx="2641600" cy="1981200"/>
          </a:xfrm>
          <a:prstGeom prst="rect">
            <a:avLst/>
          </a:prstGeom>
          <a:effectLst>
            <a:softEdge rad="317500"/>
          </a:effectLst>
        </p:spPr>
      </p:pic>
      <p:pic>
        <p:nvPicPr>
          <p:cNvPr id="10" name="Picture 9"/>
          <p:cNvPicPr>
            <a:picLocks noChangeAspect="1"/>
          </p:cNvPicPr>
          <p:nvPr/>
        </p:nvPicPr>
        <p:blipFill>
          <a:blip r:embed="rId9"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2991358" y="4364968"/>
            <a:ext cx="3457261" cy="2588888"/>
          </a:xfrm>
          <a:prstGeom prst="rect">
            <a:avLst/>
          </a:prstGeom>
          <a:effectLst>
            <a:softEdge rad="127000"/>
          </a:effectLst>
        </p:spPr>
      </p:pic>
      <p:pic>
        <p:nvPicPr>
          <p:cNvPr id="1026" name="Picture 2"/>
          <p:cNvPicPr>
            <a:picLocks noChangeAspect="1" noChangeArrowheads="1"/>
          </p:cNvPicPr>
          <p:nvPr/>
        </p:nvPicPr>
        <p:blipFill>
          <a:blip r:embed="rId10"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58737" y="-76200"/>
            <a:ext cx="6611937" cy="155383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12" name="Title 1"/>
          <p:cNvSpPr txBox="1">
            <a:spLocks/>
          </p:cNvSpPr>
          <p:nvPr/>
        </p:nvSpPr>
        <p:spPr>
          <a:xfrm>
            <a:off x="1008063" y="6019800"/>
            <a:ext cx="6535737" cy="881466"/>
          </a:xfrm>
          <a:prstGeom prst="rect">
            <a:avLst/>
          </a:prstGeom>
        </p:spPr>
        <p:txBody>
          <a:bodyPr>
            <a:normAutofit/>
          </a:bodyPr>
          <a:lstStyle>
            <a:lvl1pPr algn="l" rtl="0" eaLnBrk="1" latinLnBrk="0" hangingPunct="1">
              <a:spcBef>
                <a:spcPct val="0"/>
              </a:spcBef>
              <a:buNone/>
              <a:defRPr sz="44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en-US" b="1" dirty="0" smtClean="0">
                <a:effectLst>
                  <a:outerShdw blurRad="38100" dist="38100" dir="2700000" algn="tl">
                    <a:srgbClr val="000000">
                      <a:alpha val="43137"/>
                    </a:srgbClr>
                  </a:outerShdw>
                </a:effectLst>
                <a:latin typeface="Arial" pitchFamily="34" charset="0"/>
                <a:cs typeface="Arial" pitchFamily="34" charset="0"/>
              </a:rPr>
              <a:t>How?</a:t>
            </a:r>
            <a:endParaRPr lang="en-US" b="1" dirty="0">
              <a:effectLst>
                <a:outerShdw blurRad="38100" dist="38100" dir="2700000" algn="tl">
                  <a:srgbClr val="000000">
                    <a:alpha val="43137"/>
                  </a:srgbClr>
                </a:outerShdw>
              </a:effectLst>
              <a:latin typeface="Arial" pitchFamily="34" charset="0"/>
              <a:cs typeface="Arial" pitchFamily="34" charset="0"/>
            </a:endParaRPr>
          </a:p>
        </p:txBody>
      </p:sp>
      <p:pic>
        <p:nvPicPr>
          <p:cNvPr id="11" name="Picture 10"/>
          <p:cNvPicPr>
            <a:picLocks noChangeAspect="1"/>
          </p:cNvPicPr>
          <p:nvPr/>
        </p:nvPicPr>
        <p:blipFill>
          <a:blip r:embed="rId11"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5536943" y="4267200"/>
            <a:ext cx="3860800" cy="2890774"/>
          </a:xfrm>
          <a:prstGeom prst="rect">
            <a:avLst/>
          </a:prstGeom>
          <a:effectLst>
            <a:softEdge rad="317500"/>
          </a:effectLst>
        </p:spPr>
      </p:pic>
    </p:spTree>
    <p:extLst>
      <p:ext uri="{BB962C8B-B14F-4D97-AF65-F5344CB8AC3E}">
        <p14:creationId xmlns="" xmlns:p14="http://schemas.microsoft.com/office/powerpoint/2010/main" xmlns:mv="urn:schemas-microsoft-com:mac:vml" xmlns:mc="http://schemas.openxmlformats.org/markup-compatibility/2006" val="3239135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676400" y="1097053"/>
            <a:ext cx="5990422" cy="86177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nchor="ctr">
            <a:spAutoFit/>
          </a:bodyPr>
          <a:lstStyle/>
          <a:p>
            <a:pPr algn="ctr" fontAlgn="auto">
              <a:spcBef>
                <a:spcPts val="0"/>
              </a:spcBef>
              <a:spcAft>
                <a:spcPts val="0"/>
              </a:spcAft>
            </a:pPr>
            <a:r>
              <a:rPr lang="en-US" sz="2800" b="1" dirty="0">
                <a:solidFill>
                  <a:srgbClr val="E60000"/>
                </a:solidFill>
                <a:latin typeface="Comic Sans MS" pitchFamily="66" charset="0"/>
                <a:cs typeface="+mn-cs"/>
              </a:rPr>
              <a:t>Early Childhood Care &amp; </a:t>
            </a:r>
            <a:r>
              <a:rPr lang="en-US" sz="2800" b="1" dirty="0" smtClean="0">
                <a:solidFill>
                  <a:srgbClr val="E60000"/>
                </a:solidFill>
                <a:latin typeface="Comic Sans MS" pitchFamily="66" charset="0"/>
                <a:cs typeface="+mn-cs"/>
              </a:rPr>
              <a:t>Education</a:t>
            </a:r>
            <a:endParaRPr lang="en-US" b="1" dirty="0">
              <a:solidFill>
                <a:srgbClr val="E60000"/>
              </a:solidFill>
              <a:latin typeface="Comic Sans MS" pitchFamily="66" charset="0"/>
              <a:cs typeface="+mn-cs"/>
            </a:endParaRPr>
          </a:p>
          <a:p>
            <a:pPr algn="ctr" eaLnBrk="0" fontAlgn="auto" hangingPunct="0">
              <a:spcBef>
                <a:spcPts val="0"/>
              </a:spcBef>
              <a:spcAft>
                <a:spcPts val="0"/>
              </a:spcAft>
            </a:pPr>
            <a:endParaRPr lang="en-US" sz="2800" dirty="0">
              <a:solidFill>
                <a:srgbClr val="000000"/>
              </a:solidFill>
              <a:latin typeface="Times New Roman" pitchFamily="18" charset="0"/>
              <a:cs typeface="+mn-cs"/>
            </a:endParaRPr>
          </a:p>
        </p:txBody>
      </p:sp>
      <p:sp>
        <p:nvSpPr>
          <p:cNvPr id="12292" name="Rectangle 4"/>
          <p:cNvSpPr>
            <a:spLocks noChangeArrowheads="1"/>
          </p:cNvSpPr>
          <p:nvPr/>
        </p:nvSpPr>
        <p:spPr bwMode="auto">
          <a:xfrm>
            <a:off x="609600" y="1886635"/>
            <a:ext cx="7212873" cy="440120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0" tIns="0" rIns="0" bIns="0" anchor="ctr">
            <a:spAutoFit/>
          </a:bodyPr>
          <a:lstStyle/>
          <a:p>
            <a:pPr algn="ctr" fontAlgn="auto">
              <a:spcBef>
                <a:spcPts val="0"/>
              </a:spcBef>
              <a:spcAft>
                <a:spcPts val="0"/>
              </a:spcAft>
            </a:pPr>
            <a:r>
              <a:rPr lang="en-US" sz="2000" b="1" dirty="0">
                <a:solidFill>
                  <a:srgbClr val="000000"/>
                </a:solidFill>
                <a:latin typeface="Comic Sans MS" pitchFamily="66" charset="0"/>
                <a:cs typeface="+mn-cs"/>
              </a:rPr>
              <a:t>   </a:t>
            </a:r>
            <a:r>
              <a:rPr lang="en-US" sz="2800" b="1" dirty="0">
                <a:solidFill>
                  <a:srgbClr val="00B050"/>
                </a:solidFill>
                <a:latin typeface="Comic Sans MS" pitchFamily="66" charset="0"/>
                <a:cs typeface="+mn-cs"/>
              </a:rPr>
              <a:t>A</a:t>
            </a:r>
            <a:endParaRPr lang="en-US" b="1" dirty="0">
              <a:solidFill>
                <a:srgbClr val="00B050"/>
              </a:solidFill>
              <a:latin typeface="Comic Sans MS" pitchFamily="66" charset="0"/>
              <a:cs typeface="+mn-cs"/>
            </a:endParaRPr>
          </a:p>
          <a:p>
            <a:pPr algn="ctr" eaLnBrk="0" fontAlgn="auto" hangingPunct="0">
              <a:spcBef>
                <a:spcPts val="0"/>
              </a:spcBef>
              <a:spcAft>
                <a:spcPts val="0"/>
              </a:spcAft>
            </a:pPr>
            <a:r>
              <a:rPr lang="en-US" sz="2800" b="1" dirty="0">
                <a:solidFill>
                  <a:srgbClr val="00B050"/>
                </a:solidFill>
                <a:latin typeface="Comic Sans MS" pitchFamily="66" charset="0"/>
                <a:cs typeface="+mn-cs"/>
              </a:rPr>
              <a:t>    Community </a:t>
            </a:r>
            <a:endParaRPr lang="en-US" sz="1400" dirty="0">
              <a:solidFill>
                <a:srgbClr val="00B050"/>
              </a:solidFill>
              <a:latin typeface="Times New Roman" pitchFamily="18" charset="0"/>
              <a:cs typeface="+mn-cs"/>
            </a:endParaRPr>
          </a:p>
          <a:p>
            <a:pPr algn="ctr" eaLnBrk="0" fontAlgn="auto" hangingPunct="0">
              <a:spcBef>
                <a:spcPts val="0"/>
              </a:spcBef>
              <a:spcAft>
                <a:spcPts val="0"/>
              </a:spcAft>
            </a:pPr>
            <a:r>
              <a:rPr lang="en-US" sz="2800" b="1" dirty="0">
                <a:solidFill>
                  <a:srgbClr val="00B050"/>
                </a:solidFill>
                <a:latin typeface="Comic Sans MS" pitchFamily="66" charset="0"/>
                <a:cs typeface="+mn-cs"/>
              </a:rPr>
              <a:t>     Working Together</a:t>
            </a:r>
            <a:endParaRPr lang="en-US" sz="1400" dirty="0">
              <a:solidFill>
                <a:srgbClr val="00B050"/>
              </a:solidFill>
              <a:latin typeface="Times New Roman" pitchFamily="18" charset="0"/>
              <a:cs typeface="+mn-cs"/>
            </a:endParaRPr>
          </a:p>
          <a:p>
            <a:pPr algn="ctr" eaLnBrk="0" fontAlgn="auto" hangingPunct="0">
              <a:spcBef>
                <a:spcPts val="0"/>
              </a:spcBef>
              <a:spcAft>
                <a:spcPts val="0"/>
              </a:spcAft>
            </a:pPr>
            <a:r>
              <a:rPr lang="en-US" sz="1200" b="1" dirty="0">
                <a:solidFill>
                  <a:srgbClr val="000000"/>
                </a:solidFill>
                <a:latin typeface="Comic Sans MS" pitchFamily="66" charset="0"/>
                <a:cs typeface="+mn-cs"/>
              </a:rPr>
              <a:t>   </a:t>
            </a:r>
          </a:p>
          <a:p>
            <a:pPr algn="ctr" eaLnBrk="0" fontAlgn="auto" hangingPunct="0">
              <a:spcBef>
                <a:spcPts val="0"/>
              </a:spcBef>
              <a:spcAft>
                <a:spcPts val="0"/>
              </a:spcAft>
            </a:pPr>
            <a:r>
              <a:rPr lang="en-US" sz="2000" b="1" dirty="0">
                <a:solidFill>
                  <a:srgbClr val="000000"/>
                </a:solidFill>
                <a:latin typeface="Comic Sans MS" pitchFamily="66" charset="0"/>
                <a:cs typeface="+mn-cs"/>
              </a:rPr>
              <a:t> </a:t>
            </a:r>
            <a:endParaRPr lang="en-US" sz="2000" b="1" dirty="0" smtClean="0">
              <a:solidFill>
                <a:srgbClr val="000000"/>
              </a:solidFill>
              <a:latin typeface="Comic Sans MS" pitchFamily="66" charset="0"/>
              <a:cs typeface="+mn-cs"/>
            </a:endParaRPr>
          </a:p>
          <a:p>
            <a:pPr algn="ctr" eaLnBrk="0" fontAlgn="auto" hangingPunct="0">
              <a:spcBef>
                <a:spcPts val="0"/>
              </a:spcBef>
              <a:spcAft>
                <a:spcPts val="0"/>
              </a:spcAft>
            </a:pPr>
            <a:r>
              <a:rPr lang="en-US" sz="2000" b="1" dirty="0" smtClean="0">
                <a:solidFill>
                  <a:srgbClr val="000000"/>
                </a:solidFill>
                <a:latin typeface="Comic Sans MS" pitchFamily="66" charset="0"/>
                <a:cs typeface="+mn-cs"/>
              </a:rPr>
              <a:t>   </a:t>
            </a:r>
          </a:p>
          <a:p>
            <a:pPr algn="ctr" eaLnBrk="0" fontAlgn="auto" hangingPunct="0">
              <a:lnSpc>
                <a:spcPct val="150000"/>
              </a:lnSpc>
              <a:spcBef>
                <a:spcPts val="0"/>
              </a:spcBef>
              <a:spcAft>
                <a:spcPts val="0"/>
              </a:spcAft>
            </a:pPr>
            <a:r>
              <a:rPr lang="en-US" sz="2400" b="1" dirty="0" smtClean="0">
                <a:solidFill>
                  <a:srgbClr val="000000"/>
                </a:solidFill>
                <a:latin typeface="Comic Sans MS" pitchFamily="66" charset="0"/>
                <a:cs typeface="+mn-cs"/>
              </a:rPr>
              <a:t>Wonders </a:t>
            </a:r>
            <a:r>
              <a:rPr lang="en-US" sz="2400" b="1" dirty="0">
                <a:solidFill>
                  <a:srgbClr val="000000"/>
                </a:solidFill>
                <a:latin typeface="Comic Sans MS" pitchFamily="66" charset="0"/>
                <a:cs typeface="+mn-cs"/>
              </a:rPr>
              <a:t>of Learning Preschool</a:t>
            </a:r>
            <a:endParaRPr lang="en-US" sz="2000" b="1" dirty="0">
              <a:solidFill>
                <a:srgbClr val="000000"/>
              </a:solidFill>
              <a:latin typeface="Comic Sans MS" pitchFamily="66" charset="0"/>
              <a:cs typeface="+mn-cs"/>
            </a:endParaRPr>
          </a:p>
          <a:p>
            <a:pPr algn="ctr" eaLnBrk="0" fontAlgn="auto" hangingPunct="0">
              <a:lnSpc>
                <a:spcPct val="150000"/>
              </a:lnSpc>
              <a:spcBef>
                <a:spcPts val="0"/>
              </a:spcBef>
              <a:spcAft>
                <a:spcPts val="0"/>
              </a:spcAft>
            </a:pPr>
            <a:r>
              <a:rPr lang="en-US" b="1" dirty="0">
                <a:solidFill>
                  <a:srgbClr val="000000"/>
                </a:solidFill>
                <a:latin typeface="Comic Sans MS" pitchFamily="66" charset="0"/>
                <a:cs typeface="+mn-cs"/>
              </a:rPr>
              <a:t>    AND</a:t>
            </a:r>
            <a:endParaRPr lang="en-US" sz="2000" b="1" dirty="0">
              <a:solidFill>
                <a:srgbClr val="000000"/>
              </a:solidFill>
              <a:latin typeface="Comic Sans MS" pitchFamily="66" charset="0"/>
              <a:cs typeface="+mn-cs"/>
            </a:endParaRPr>
          </a:p>
          <a:p>
            <a:pPr algn="ctr" eaLnBrk="0" fontAlgn="auto" hangingPunct="0">
              <a:lnSpc>
                <a:spcPct val="150000"/>
              </a:lnSpc>
              <a:spcBef>
                <a:spcPts val="0"/>
              </a:spcBef>
              <a:spcAft>
                <a:spcPts val="0"/>
              </a:spcAft>
            </a:pPr>
            <a:r>
              <a:rPr lang="en-US" sz="2400" b="1" dirty="0">
                <a:solidFill>
                  <a:srgbClr val="000000"/>
                </a:solidFill>
                <a:latin typeface="Comic Sans MS" pitchFamily="66" charset="0"/>
                <a:cs typeface="+mn-cs"/>
              </a:rPr>
              <a:t>      Bremerton School District </a:t>
            </a:r>
          </a:p>
          <a:p>
            <a:pPr algn="ctr" eaLnBrk="0" fontAlgn="auto" hangingPunct="0">
              <a:lnSpc>
                <a:spcPct val="150000"/>
              </a:lnSpc>
              <a:spcBef>
                <a:spcPts val="0"/>
              </a:spcBef>
              <a:spcAft>
                <a:spcPts val="0"/>
              </a:spcAft>
            </a:pPr>
            <a:r>
              <a:rPr lang="en-US" b="1" dirty="0">
                <a:solidFill>
                  <a:srgbClr val="000000"/>
                </a:solidFill>
                <a:latin typeface="Comic Sans MS" pitchFamily="66" charset="0"/>
                <a:cs typeface="+mn-cs"/>
              </a:rPr>
              <a:t>      </a:t>
            </a:r>
            <a:endParaRPr lang="en-US" b="1" dirty="0" smtClean="0">
              <a:solidFill>
                <a:srgbClr val="000000"/>
              </a:solidFill>
              <a:latin typeface="Comic Sans MS" pitchFamily="66" charset="0"/>
              <a:cs typeface="+mn-cs"/>
            </a:endParaRPr>
          </a:p>
          <a:p>
            <a:pPr algn="ctr" eaLnBrk="0" fontAlgn="auto" hangingPunct="0">
              <a:spcBef>
                <a:spcPts val="0"/>
              </a:spcBef>
              <a:spcAft>
                <a:spcPts val="0"/>
              </a:spcAft>
            </a:pPr>
            <a:r>
              <a:rPr lang="en-US" sz="2400" b="1" dirty="0" smtClean="0">
                <a:solidFill>
                  <a:srgbClr val="00B0F0"/>
                </a:solidFill>
                <a:latin typeface="Comic Sans MS" pitchFamily="66" charset="0"/>
                <a:cs typeface="+mn-cs"/>
              </a:rPr>
              <a:t> </a:t>
            </a:r>
            <a:endParaRPr lang="en-US" sz="2000" dirty="0">
              <a:solidFill>
                <a:srgbClr val="000000"/>
              </a:solidFill>
              <a:latin typeface="Times New Roman" pitchFamily="18" charset="0"/>
              <a:cs typeface="+mn-cs"/>
            </a:endParaRPr>
          </a:p>
        </p:txBody>
      </p:sp>
      <p:pic>
        <p:nvPicPr>
          <p:cNvPr id="12293" name="Picture 5" descr="logo wol"/>
          <p:cNvPicPr>
            <a:picLocks noChangeAspect="1" noChangeArrowheads="1"/>
          </p:cNvPicPr>
          <p:nvPr/>
        </p:nvPicPr>
        <p:blipFill>
          <a:blip r:embed="rId3" cstate="print">
            <a:extLst>
              <a:ext uri="{28A0092B-C50C-407E-A947-70E740481C1C}">
                <a14:useLocalDpi xmlns="" xmlns:a14="http://schemas.microsoft.com/office/drawing/2010/main" xmlns:mv="urn:schemas-microsoft-com:mac:vml" xmlns:mc="http://schemas.openxmlformats.org/markup-compatibility/2006" val="0"/>
              </a:ext>
            </a:extLst>
          </a:blip>
          <a:srcRect/>
          <a:stretch>
            <a:fillRect/>
          </a:stretch>
        </p:blipFill>
        <p:spPr bwMode="auto">
          <a:xfrm>
            <a:off x="6934200" y="1828800"/>
            <a:ext cx="1776549" cy="155448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2" name="Picture 1"/>
          <p:cNvPicPr>
            <a:picLocks noChangeAspect="1"/>
          </p:cNvPicPr>
          <p:nvPr/>
        </p:nvPicPr>
        <p:blipFill>
          <a:blip r:embed="rId4"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753035" y="1821493"/>
            <a:ext cx="1380565" cy="1607507"/>
          </a:xfrm>
          <a:prstGeom prst="rect">
            <a:avLst/>
          </a:prstGeom>
        </p:spPr>
      </p:pic>
      <p:sp>
        <p:nvSpPr>
          <p:cNvPr id="3" name="TextBox 2"/>
          <p:cNvSpPr txBox="1"/>
          <p:nvPr/>
        </p:nvSpPr>
        <p:spPr>
          <a:xfrm>
            <a:off x="304800" y="191869"/>
            <a:ext cx="8520474" cy="646331"/>
          </a:xfrm>
          <a:prstGeom prst="rect">
            <a:avLst/>
          </a:prstGeom>
          <a:noFill/>
        </p:spPr>
        <p:txBody>
          <a:bodyPr wrap="none" rtlCol="0">
            <a:spAutoFit/>
          </a:bodyPr>
          <a:lstStyle/>
          <a:p>
            <a:r>
              <a:rPr lang="en-US" sz="3600" dirty="0" smtClean="0"/>
              <a:t>Define Quality and Make a Commitment</a:t>
            </a:r>
            <a:endParaRPr lang="en-US" sz="3600" dirty="0"/>
          </a:p>
        </p:txBody>
      </p:sp>
    </p:spTree>
    <p:extLst>
      <p:ext uri="{BB962C8B-B14F-4D97-AF65-F5344CB8AC3E}">
        <p14:creationId xmlns="" xmlns:p14="http://schemas.microsoft.com/office/powerpoint/2010/main" xmlns:mv="urn:schemas-microsoft-com:mac:vml" xmlns:mc="http://schemas.openxmlformats.org/markup-compatibility/2006" val="71988443"/>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28600" y="1295400"/>
            <a:ext cx="4038600" cy="5943600"/>
          </a:xfrm>
        </p:spPr>
        <p:txBody>
          <a:bodyPr/>
          <a:lstStyle/>
          <a:p>
            <a:pPr>
              <a:buClr>
                <a:schemeClr val="accent5">
                  <a:lumMod val="50000"/>
                </a:schemeClr>
              </a:buClr>
            </a:pPr>
            <a:r>
              <a:rPr lang="en-US" sz="2400" dirty="0" smtClean="0"/>
              <a:t>Shared Leadership</a:t>
            </a:r>
          </a:p>
          <a:p>
            <a:pPr>
              <a:buClr>
                <a:schemeClr val="accent5">
                  <a:lumMod val="50000"/>
                </a:schemeClr>
              </a:buClr>
            </a:pPr>
            <a:r>
              <a:rPr lang="en-US" sz="2400" dirty="0" smtClean="0"/>
              <a:t>Common Goals </a:t>
            </a:r>
          </a:p>
          <a:p>
            <a:pPr>
              <a:buClr>
                <a:schemeClr val="accent5">
                  <a:lumMod val="50000"/>
                </a:schemeClr>
              </a:buClr>
            </a:pPr>
            <a:r>
              <a:rPr lang="en-US" sz="2400" dirty="0" smtClean="0"/>
              <a:t>Common Curriculum </a:t>
            </a:r>
          </a:p>
          <a:p>
            <a:pPr>
              <a:buClr>
                <a:schemeClr val="accent5">
                  <a:lumMod val="50000"/>
                </a:schemeClr>
              </a:buClr>
            </a:pPr>
            <a:r>
              <a:rPr lang="en-US" sz="2400" dirty="0"/>
              <a:t>Shared </a:t>
            </a:r>
            <a:r>
              <a:rPr lang="en-US" sz="2400" dirty="0" smtClean="0"/>
              <a:t>Language </a:t>
            </a:r>
          </a:p>
          <a:p>
            <a:pPr>
              <a:buClr>
                <a:schemeClr val="accent5">
                  <a:lumMod val="50000"/>
                </a:schemeClr>
              </a:buClr>
            </a:pPr>
            <a:r>
              <a:rPr lang="en-US" sz="2400" dirty="0" smtClean="0"/>
              <a:t>Shared Resources </a:t>
            </a:r>
            <a:endParaRPr lang="en-US" sz="2400" dirty="0"/>
          </a:p>
          <a:p>
            <a:pPr>
              <a:buClr>
                <a:schemeClr val="accent5">
                  <a:lumMod val="50000"/>
                </a:schemeClr>
              </a:buClr>
            </a:pPr>
            <a:r>
              <a:rPr lang="en-US" sz="2400" dirty="0" smtClean="0"/>
              <a:t>Assessment Loop </a:t>
            </a:r>
          </a:p>
          <a:p>
            <a:pPr>
              <a:buClr>
                <a:schemeClr val="accent5">
                  <a:lumMod val="50000"/>
                </a:schemeClr>
              </a:buClr>
            </a:pPr>
            <a:r>
              <a:rPr lang="en-US" sz="2400" dirty="0" smtClean="0"/>
              <a:t>Aligned Instruction </a:t>
            </a:r>
          </a:p>
          <a:p>
            <a:pPr marL="0" indent="0">
              <a:buClr>
                <a:schemeClr val="accent5">
                  <a:lumMod val="50000"/>
                </a:schemeClr>
              </a:buClr>
              <a:buNone/>
            </a:pPr>
            <a:r>
              <a:rPr lang="en-US" sz="2400" dirty="0"/>
              <a:t> </a:t>
            </a:r>
            <a:r>
              <a:rPr lang="en-US" sz="2400" dirty="0" smtClean="0"/>
              <a:t>               and </a:t>
            </a:r>
          </a:p>
          <a:p>
            <a:pPr marL="0" indent="0">
              <a:buNone/>
            </a:pPr>
            <a:r>
              <a:rPr lang="en-US" sz="2400" dirty="0" smtClean="0"/>
              <a:t>Professional </a:t>
            </a:r>
            <a:r>
              <a:rPr lang="en-US" sz="2400" dirty="0"/>
              <a:t>Development</a:t>
            </a:r>
          </a:p>
          <a:p>
            <a:endParaRPr lang="en-US" sz="2400" dirty="0" smtClean="0"/>
          </a:p>
          <a:p>
            <a:endParaRPr lang="en-US" sz="2400" dirty="0" smtClean="0"/>
          </a:p>
          <a:p>
            <a:pPr marL="109537" indent="0">
              <a:buNone/>
            </a:pPr>
            <a:endParaRPr lang="en-US" sz="2000" dirty="0" smtClean="0"/>
          </a:p>
        </p:txBody>
      </p:sp>
      <p:pic>
        <p:nvPicPr>
          <p:cNvPr id="7" name="Picture 3" descr="C:\Users\donna.gearns\Documents\2009-2010 literacy\almira\10,7 010.jpg"/>
          <p:cNvPicPr>
            <a:picLocks noChangeAspect="1" noChangeArrowheads="1"/>
          </p:cNvPicPr>
          <p:nvPr/>
        </p:nvPicPr>
        <p:blipFill rotWithShape="1">
          <a:blip r:embed="rId3" cstate="print">
            <a:extLst>
              <a:ext uri="{28A0092B-C50C-407E-A947-70E740481C1C}">
                <a14:useLocalDpi xmlns="" xmlns:a14="http://schemas.microsoft.com/office/drawing/2010/main" xmlns:mv="urn:schemas-microsoft-com:mac:vml" xmlns:mc="http://schemas.openxmlformats.org/markup-compatibility/2006" val="0"/>
              </a:ext>
            </a:extLst>
          </a:blip>
          <a:srcRect t="7466" r="34224" b="4923"/>
          <a:stretch/>
        </p:blipFill>
        <p:spPr bwMode="auto">
          <a:xfrm rot="653040">
            <a:off x="6105554" y="4036339"/>
            <a:ext cx="2660926" cy="2658121"/>
          </a:xfrm>
          <a:prstGeom prst="rect">
            <a:avLst/>
          </a:prstGeom>
          <a:noFill/>
          <a:ln w="38100">
            <a:solidFill>
              <a:schemeClr val="tx1"/>
            </a:solidFill>
          </a:ln>
          <a:effectLst>
            <a:softEdge rad="3175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8" name="Picture 4" descr="C:\Documents and Settings\Donna.Gearns\My Documents\Open Court\photos\IM000147.JPG"/>
          <p:cNvPicPr>
            <a:picLocks noChangeAspect="1" noChangeArrowheads="1"/>
          </p:cNvPicPr>
          <p:nvPr/>
        </p:nvPicPr>
        <p:blipFill rotWithShape="1">
          <a:blip r:embed="rId4" cstate="print">
            <a:extLst>
              <a:ext uri="{28A0092B-C50C-407E-A947-70E740481C1C}">
                <a14:useLocalDpi xmlns="" xmlns:a14="http://schemas.microsoft.com/office/drawing/2010/main" xmlns:mv="urn:schemas-microsoft-com:mac:vml" xmlns:mc="http://schemas.openxmlformats.org/markup-compatibility/2006" val="0"/>
              </a:ext>
            </a:extLst>
          </a:blip>
          <a:srcRect t="28948"/>
          <a:stretch/>
        </p:blipFill>
        <p:spPr bwMode="auto">
          <a:xfrm>
            <a:off x="3969402" y="1073175"/>
            <a:ext cx="5105400" cy="2720612"/>
          </a:xfrm>
          <a:prstGeom prst="rect">
            <a:avLst/>
          </a:prstGeom>
          <a:noFill/>
          <a:effectLst>
            <a:softEdge rad="317500"/>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6" name="Rectangle 1"/>
          <p:cNvSpPr>
            <a:spLocks noGrp="1"/>
          </p:cNvSpPr>
          <p:nvPr>
            <p:ph type="title"/>
          </p:nvPr>
        </p:nvSpPr>
        <p:spPr>
          <a:xfrm>
            <a:off x="228600" y="0"/>
            <a:ext cx="8915400" cy="1143000"/>
          </a:xfrm>
        </p:spPr>
        <p:txBody>
          <a:bodyPr>
            <a:normAutofit/>
          </a:bodyPr>
          <a:lstStyle/>
          <a:p>
            <a:pPr algn="ctr"/>
            <a:r>
              <a:rPr lang="en-US" sz="3600" dirty="0" smtClean="0"/>
              <a:t>Establish a P-3 Leadership Group</a:t>
            </a:r>
            <a:endParaRPr lang="en-US" sz="3600" dirty="0"/>
          </a:p>
        </p:txBody>
      </p:sp>
    </p:spTree>
    <p:extLst>
      <p:ext uri="{BB962C8B-B14F-4D97-AF65-F5344CB8AC3E}">
        <p14:creationId xmlns="" xmlns:p14="http://schemas.microsoft.com/office/powerpoint/2010/main" xmlns:mv="urn:schemas-microsoft-com:mac:vml" xmlns:mc="http://schemas.openxmlformats.org/markup-compatibility/2006" val="1595763462"/>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2" descr="C:\Users\linda.sullivan\Pictures\2010-03-13 March 2010\March 2010 023.JPG"/>
          <p:cNvPicPr>
            <a:picLocks noChangeAspect="1" noChangeArrowheads="1"/>
          </p:cNvPicPr>
          <p:nvPr/>
        </p:nvPicPr>
        <p:blipFill>
          <a:blip r:embed="rId3" cstate="print"/>
          <a:srcRect/>
          <a:stretch>
            <a:fillRect/>
          </a:stretch>
        </p:blipFill>
        <p:spPr bwMode="auto">
          <a:xfrm>
            <a:off x="2057400" y="381000"/>
            <a:ext cx="6399826" cy="4800600"/>
          </a:xfrm>
          <a:prstGeom prst="rect">
            <a:avLst/>
          </a:prstGeom>
          <a:ln>
            <a:noFill/>
          </a:ln>
          <a:effectLst>
            <a:softEdge rad="112500"/>
          </a:effectLst>
        </p:spPr>
      </p:pic>
      <p:sp>
        <p:nvSpPr>
          <p:cNvPr id="3" name="TextBox 2"/>
          <p:cNvSpPr txBox="1"/>
          <p:nvPr/>
        </p:nvSpPr>
        <p:spPr>
          <a:xfrm>
            <a:off x="2286000" y="5140404"/>
            <a:ext cx="5409227" cy="1477328"/>
          </a:xfrm>
          <a:prstGeom prst="rect">
            <a:avLst/>
          </a:prstGeom>
          <a:noFill/>
        </p:spPr>
        <p:txBody>
          <a:bodyPr wrap="square" rtlCol="0">
            <a:spAutoFit/>
          </a:bodyPr>
          <a:lstStyle/>
          <a:p>
            <a:pPr algn="ctr" fontAlgn="auto">
              <a:spcBef>
                <a:spcPts val="0"/>
              </a:spcBef>
              <a:spcAft>
                <a:spcPts val="0"/>
              </a:spcAft>
            </a:pPr>
            <a:r>
              <a:rPr lang="en-US" sz="2400" dirty="0" smtClean="0">
                <a:solidFill>
                  <a:prstClr val="black"/>
                </a:solidFill>
                <a:latin typeface="Arial" pitchFamily="34" charset="0"/>
                <a:cs typeface="Arial" pitchFamily="34" charset="0"/>
              </a:rPr>
              <a:t>Multiple opportunities based</a:t>
            </a:r>
          </a:p>
          <a:p>
            <a:pPr algn="ctr" fontAlgn="auto">
              <a:spcBef>
                <a:spcPts val="0"/>
              </a:spcBef>
              <a:spcAft>
                <a:spcPts val="0"/>
              </a:spcAft>
            </a:pPr>
            <a:r>
              <a:rPr lang="en-US" sz="2400" dirty="0" smtClean="0">
                <a:solidFill>
                  <a:prstClr val="black"/>
                </a:solidFill>
                <a:latin typeface="Arial" pitchFamily="34" charset="0"/>
                <a:cs typeface="Arial" pitchFamily="34" charset="0"/>
              </a:rPr>
              <a:t>on the needs</a:t>
            </a:r>
          </a:p>
          <a:p>
            <a:pPr algn="ctr" fontAlgn="auto">
              <a:spcBef>
                <a:spcPts val="0"/>
              </a:spcBef>
              <a:spcAft>
                <a:spcPts val="0"/>
              </a:spcAft>
            </a:pPr>
            <a:r>
              <a:rPr lang="en-US" sz="2400" dirty="0" smtClean="0">
                <a:solidFill>
                  <a:prstClr val="black"/>
                </a:solidFill>
                <a:latin typeface="Arial" pitchFamily="34" charset="0"/>
                <a:cs typeface="Arial" pitchFamily="34" charset="0"/>
              </a:rPr>
              <a:t>of children and staff </a:t>
            </a:r>
          </a:p>
          <a:p>
            <a:pPr algn="ctr" fontAlgn="auto">
              <a:spcBef>
                <a:spcPts val="0"/>
              </a:spcBef>
              <a:spcAft>
                <a:spcPts val="0"/>
              </a:spcAft>
            </a:pPr>
            <a:endParaRPr lang="en-US" dirty="0">
              <a:solidFill>
                <a:prstClr val="black"/>
              </a:solidFill>
              <a:latin typeface="Georgia" pitchFamily="18" charset="0"/>
              <a:cs typeface="+mn-cs"/>
            </a:endParaRPr>
          </a:p>
        </p:txBody>
      </p:sp>
      <p:sp>
        <p:nvSpPr>
          <p:cNvPr id="2" name="TextBox 1"/>
          <p:cNvSpPr txBox="1"/>
          <p:nvPr/>
        </p:nvSpPr>
        <p:spPr>
          <a:xfrm>
            <a:off x="304800" y="304800"/>
            <a:ext cx="622927" cy="5791200"/>
          </a:xfrm>
          <a:prstGeom prst="rect">
            <a:avLst/>
          </a:prstGeom>
          <a:blipFill>
            <a:blip r:embed="rId4" cstate="print"/>
            <a:tile tx="0" ty="0" sx="100000" sy="100000" flip="none" algn="tl"/>
          </a:blipFill>
          <a:ln>
            <a:solidFill>
              <a:schemeClr val="accent5">
                <a:lumMod val="75000"/>
              </a:schemeClr>
            </a:solidFill>
          </a:ln>
        </p:spPr>
        <p:txBody>
          <a:bodyPr vert="wordArtVert" wrap="square" rtlCol="0">
            <a:spAutoFit/>
          </a:bodyPr>
          <a:lstStyle/>
          <a:p>
            <a:pPr fontAlgn="auto">
              <a:spcBef>
                <a:spcPts val="0"/>
              </a:spcBef>
              <a:spcAft>
                <a:spcPts val="0"/>
              </a:spcAft>
            </a:pPr>
            <a:r>
              <a:rPr lang="en-US" sz="2400" b="1" dirty="0" smtClean="0">
                <a:solidFill>
                  <a:prstClr val="black"/>
                </a:solidFill>
                <a:latin typeface="Calibri" pitchFamily="34" charset="0"/>
                <a:cs typeface="Arial" pitchFamily="34" charset="0"/>
              </a:rPr>
              <a:t>Relationships</a:t>
            </a:r>
            <a:endParaRPr lang="en-US" sz="2400" b="1" dirty="0">
              <a:solidFill>
                <a:prstClr val="black"/>
              </a:solidFill>
              <a:latin typeface="Calibri" pitchFamily="34" charset="0"/>
              <a:cs typeface="Arial" pitchFamily="34" charset="0"/>
            </a:endParaRPr>
          </a:p>
        </p:txBody>
      </p:sp>
    </p:spTree>
    <p:extLst>
      <p:ext uri="{BB962C8B-B14F-4D97-AF65-F5344CB8AC3E}">
        <p14:creationId xmlns="" xmlns:p14="http://schemas.microsoft.com/office/powerpoint/2010/main" xmlns:mv="urn:schemas-microsoft-com:mac:vml" xmlns:mc="http://schemas.openxmlformats.org/markup-compatibility/2006" val="3554205531"/>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 xmlns:p14="http://schemas.microsoft.com/office/powerpoint/2010/main" xmlns:mv="urn:schemas-microsoft-com:mac:vml" xmlns:mc="http://schemas.openxmlformats.org/markup-compatibility/2006" val="1733790458"/>
              </p:ext>
            </p:extLst>
          </p:nvPr>
        </p:nvGraphicFramePr>
        <p:xfrm>
          <a:off x="0" y="0"/>
          <a:ext cx="8991600" cy="6705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 xmlns:p14="http://schemas.microsoft.com/office/powerpoint/2010/main" xmlns:mv="urn:schemas-microsoft-com:mac:vml" xmlns:mc="http://schemas.openxmlformats.org/markup-compatibility/2006" val="1981724306"/>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762000" y="381000"/>
            <a:ext cx="7702550" cy="46037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nchor="ctr">
            <a:spAutoFit/>
          </a:bodyPr>
          <a:lstStyle/>
          <a:p>
            <a:pPr algn="ctr"/>
            <a:r>
              <a:rPr lang="en-US" sz="2400" b="1" dirty="0">
                <a:solidFill>
                  <a:srgbClr val="000000"/>
                </a:solidFill>
                <a:latin typeface="Arial Narrow" pitchFamily="34" charset="0"/>
                <a:cs typeface="Times New Roman" pitchFamily="18" charset="0"/>
              </a:rPr>
              <a:t>Kindergarten Spring DIBELS Proficiency 2002, FDK </a:t>
            </a:r>
            <a:r>
              <a:rPr lang="en-US" sz="2400" b="1" dirty="0" smtClean="0">
                <a:solidFill>
                  <a:srgbClr val="000000"/>
                </a:solidFill>
                <a:latin typeface="Arial Narrow" pitchFamily="34" charset="0"/>
                <a:cs typeface="Times New Roman" pitchFamily="18" charset="0"/>
              </a:rPr>
              <a:t>2006-2010</a:t>
            </a:r>
            <a:endParaRPr lang="en-US" sz="2400" dirty="0">
              <a:solidFill>
                <a:srgbClr val="000000"/>
              </a:solidFill>
            </a:endParaRPr>
          </a:p>
        </p:txBody>
      </p:sp>
      <p:graphicFrame>
        <p:nvGraphicFramePr>
          <p:cNvPr id="176184" name="Group 56"/>
          <p:cNvGraphicFramePr>
            <a:graphicFrameLocks noGrp="1"/>
          </p:cNvGraphicFramePr>
          <p:nvPr/>
        </p:nvGraphicFramePr>
        <p:xfrm>
          <a:off x="381000" y="958850"/>
          <a:ext cx="8229598" cy="5749931"/>
        </p:xfrm>
        <a:graphic>
          <a:graphicData uri="http://schemas.openxmlformats.org/drawingml/2006/table">
            <a:tbl>
              <a:tblPr lastRow="1"/>
              <a:tblGrid>
                <a:gridCol w="1571624"/>
                <a:gridCol w="1823443"/>
                <a:gridCol w="1825228"/>
                <a:gridCol w="1409105"/>
                <a:gridCol w="1600198"/>
              </a:tblGrid>
              <a:tr h="1232519">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1700" b="0" i="0" u="none" strike="noStrike" cap="none" normalizeH="0" baseline="0" dirty="0" smtClean="0">
                        <a:ln>
                          <a:noFill/>
                        </a:ln>
                        <a:solidFill>
                          <a:srgbClr val="000000"/>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May 2010</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1500" b="0" i="0" u="none" strike="noStrike" cap="none" normalizeH="0" baseline="0" dirty="0" smtClean="0">
                        <a:ln>
                          <a:noFill/>
                        </a:ln>
                        <a:solidFill>
                          <a:srgbClr val="000000"/>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500" b="0" i="0" u="none" strike="noStrike" cap="none" normalizeH="0" baseline="0" dirty="0" smtClean="0">
                          <a:ln>
                            <a:noFill/>
                          </a:ln>
                          <a:solidFill>
                            <a:srgbClr val="000000"/>
                          </a:solidFill>
                          <a:effectLst/>
                          <a:latin typeface="Verdana" pitchFamily="34" charset="0"/>
                        </a:rPr>
                        <a:t>All Day Kgt</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1" i="0" u="none" strike="noStrike" cap="none" normalizeH="0" baseline="0" dirty="0" smtClean="0">
                          <a:ln>
                            <a:noFill/>
                          </a:ln>
                          <a:solidFill>
                            <a:srgbClr val="000000"/>
                          </a:solidFill>
                          <a:effectLst/>
                          <a:latin typeface="Verdana" pitchFamily="34" charset="0"/>
                        </a:rPr>
                        <a:t>Benchmark</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1700" b="0" i="0" u="none" strike="noStrike" cap="none" normalizeH="0" baseline="0" dirty="0" smtClean="0">
                        <a:ln>
                          <a:noFill/>
                        </a:ln>
                        <a:solidFill>
                          <a:srgbClr val="000000"/>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91.0%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1" i="0" u="none" strike="noStrike" cap="none" normalizeH="0" baseline="0" dirty="0" smtClean="0">
                          <a:ln>
                            <a:noFill/>
                          </a:ln>
                          <a:solidFill>
                            <a:srgbClr val="000000"/>
                          </a:solidFill>
                          <a:effectLst/>
                          <a:latin typeface="Verdana" pitchFamily="34" charset="0"/>
                        </a:rPr>
                        <a:t>Strategic</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1700" b="0" i="0" u="none" strike="noStrike" cap="none" normalizeH="0" baseline="0" dirty="0" smtClean="0">
                        <a:ln>
                          <a:noFill/>
                        </a:ln>
                        <a:solidFill>
                          <a:srgbClr val="000000"/>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5.3%</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1" i="0" u="none" strike="noStrike" cap="none" normalizeH="0" baseline="0" dirty="0" smtClean="0">
                          <a:ln>
                            <a:noFill/>
                          </a:ln>
                          <a:solidFill>
                            <a:srgbClr val="000000"/>
                          </a:solidFill>
                          <a:effectLst/>
                          <a:latin typeface="Verdana" pitchFamily="34" charset="0"/>
                        </a:rPr>
                        <a:t>Intensive</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1700" b="0" i="0" u="none" strike="noStrike" cap="none" normalizeH="0" baseline="0" dirty="0" smtClean="0">
                        <a:ln>
                          <a:noFill/>
                        </a:ln>
                        <a:solidFill>
                          <a:srgbClr val="000000"/>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3.8%</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00"/>
                    </a:solidFill>
                  </a:tcPr>
                </a:tc>
              </a:tr>
              <a:tr h="1232519">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May 2009</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500" b="0" i="0" u="none" strike="noStrike" cap="none" normalizeH="0" baseline="0" dirty="0" smtClean="0">
                          <a:ln>
                            <a:noFill/>
                          </a:ln>
                          <a:solidFill>
                            <a:srgbClr val="000000"/>
                          </a:solidFill>
                          <a:effectLst/>
                          <a:latin typeface="Verdana" pitchFamily="34" charset="0"/>
                        </a:rPr>
                        <a:t>All Day Kgt</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94.4%</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3.6%</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1.9%</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00"/>
                    </a:solidFill>
                  </a:tcPr>
                </a:tc>
              </a:tr>
              <a:tr h="7670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May 2008</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500" b="0" i="0" u="none" strike="noStrike" cap="none" normalizeH="0" baseline="0" dirty="0" smtClean="0">
                          <a:ln>
                            <a:noFill/>
                          </a:ln>
                          <a:solidFill>
                            <a:srgbClr val="000000"/>
                          </a:solidFill>
                          <a:effectLst/>
                          <a:latin typeface="Verdana" pitchFamily="34" charset="0"/>
                        </a:rPr>
                        <a:t>All Day Kgt</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93.6%</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rgbClr val="00CC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4.4%</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2.1%</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rgbClr val="CC0000"/>
                    </a:solidFill>
                  </a:tcPr>
                </a:tc>
              </a:tr>
              <a:tr h="76547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May 2007</a:t>
                      </a:r>
                    </a:p>
                  </a:txBody>
                  <a:tcPr marT="45716" marB="45716" anchor="ctr"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500" b="0" i="0" u="none" strike="noStrike" cap="none" normalizeH="0" baseline="0" dirty="0" smtClean="0">
                          <a:ln>
                            <a:noFill/>
                          </a:ln>
                          <a:solidFill>
                            <a:srgbClr val="000000"/>
                          </a:solidFill>
                          <a:effectLst/>
                          <a:latin typeface="Verdana" pitchFamily="34" charset="0"/>
                        </a:rPr>
                        <a:t>All Day Kgt</a:t>
                      </a:r>
                    </a:p>
                  </a:txBody>
                  <a:tcPr marT="45716" marB="45716" anchor="ctr"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92.3%</a:t>
                      </a:r>
                    </a:p>
                  </a:txBody>
                  <a:tcPr marT="45716" marB="45716" anchor="ctr"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rgbClr val="00D66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5.9%</a:t>
                      </a:r>
                    </a:p>
                  </a:txBody>
                  <a:tcPr marT="45716" marB="45716" anchor="ctr"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1.8%</a:t>
                      </a:r>
                    </a:p>
                  </a:txBody>
                  <a:tcPr marT="45716" marB="45716" anchor="ctr"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rgbClr val="DA0000"/>
                    </a:solidFill>
                  </a:tcPr>
                </a:tc>
              </a:tr>
              <a:tr h="82294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May 2005</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500" b="0" i="0" u="none" strike="noStrike" cap="none" normalizeH="0" baseline="0" dirty="0" smtClean="0">
                          <a:ln>
                            <a:noFill/>
                          </a:ln>
                          <a:solidFill>
                            <a:srgbClr val="000000"/>
                          </a:solidFill>
                          <a:effectLst/>
                          <a:latin typeface="Verdana" pitchFamily="34" charset="0"/>
                        </a:rPr>
                        <a:t>Extended Kgt</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500" b="0" i="0" u="none" strike="noStrike" cap="none" normalizeH="0" baseline="0" dirty="0" smtClean="0">
                          <a:ln>
                            <a:noFill/>
                          </a:ln>
                          <a:solidFill>
                            <a:srgbClr val="000000"/>
                          </a:solidFill>
                          <a:effectLst/>
                          <a:latin typeface="Verdana" pitchFamily="34" charset="0"/>
                        </a:rPr>
                        <a:t>1/3</a:t>
                      </a:r>
                      <a:r>
                        <a:rPr kumimoji="0" lang="en-US" sz="1500" b="0" i="0" u="none" strike="noStrike" cap="none" normalizeH="0" baseline="30000" dirty="0" smtClean="0">
                          <a:ln>
                            <a:noFill/>
                          </a:ln>
                          <a:solidFill>
                            <a:srgbClr val="000000"/>
                          </a:solidFill>
                          <a:effectLst/>
                          <a:latin typeface="Verdana" pitchFamily="34" charset="0"/>
                        </a:rPr>
                        <a:t>rd</a:t>
                      </a:r>
                      <a:r>
                        <a:rPr kumimoji="0" lang="en-US" sz="1500" b="0" i="0" u="none" strike="noStrike" cap="none" normalizeH="0" baseline="0" dirty="0" smtClean="0">
                          <a:ln>
                            <a:noFill/>
                          </a:ln>
                          <a:solidFill>
                            <a:srgbClr val="000000"/>
                          </a:solidFill>
                          <a:effectLst/>
                          <a:latin typeface="Verdana" pitchFamily="34" charset="0"/>
                        </a:rPr>
                        <a:t> of our students </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70.0%</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23.7%</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6.3%</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00"/>
                    </a:solidFill>
                  </a:tcPr>
                </a:tc>
              </a:tr>
              <a:tr h="92939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May 2002</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500" b="0" i="0" u="none" strike="noStrike" cap="none" normalizeH="0" baseline="0" dirty="0" smtClean="0">
                          <a:ln>
                            <a:noFill/>
                          </a:ln>
                          <a:solidFill>
                            <a:srgbClr val="000000"/>
                          </a:solidFill>
                          <a:effectLst/>
                          <a:latin typeface="Verdana" pitchFamily="34" charset="0"/>
                        </a:rPr>
                        <a:t>Early Childhood Partnerships &amp; half day kgt</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55.9%</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CC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31.5%</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700" b="0" i="0" u="none" strike="noStrike" cap="none" normalizeH="0" baseline="0" dirty="0" smtClean="0">
                          <a:ln>
                            <a:noFill/>
                          </a:ln>
                          <a:solidFill>
                            <a:srgbClr val="000000"/>
                          </a:solidFill>
                          <a:effectLst/>
                          <a:latin typeface="Verdana" pitchFamily="34" charset="0"/>
                        </a:rPr>
                        <a:t>12.6%</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sz="1700" b="0" i="0" u="none" strike="noStrike" cap="none" normalizeH="0" baseline="0" dirty="0" smtClean="0">
                        <a:ln>
                          <a:noFill/>
                        </a:ln>
                        <a:solidFill>
                          <a:srgbClr val="000000"/>
                        </a:solidFill>
                        <a:effectLst/>
                        <a:latin typeface="Verdana" pitchFamily="34" charset="0"/>
                      </a:endParaRP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r>
            </a:tbl>
          </a:graphicData>
        </a:graphic>
      </p:graphicFrame>
      <p:sp>
        <p:nvSpPr>
          <p:cNvPr id="4" name="Title 1"/>
          <p:cNvSpPr txBox="1">
            <a:spLocks/>
          </p:cNvSpPr>
          <p:nvPr/>
        </p:nvSpPr>
        <p:spPr>
          <a:xfrm>
            <a:off x="381000" y="0"/>
            <a:ext cx="8229600" cy="762000"/>
          </a:xfrm>
          <a:prstGeom prst="rect">
            <a:avLst/>
          </a:prstGeom>
        </p:spPr>
        <p:txBody>
          <a:bodyPr/>
          <a:lstStyle/>
          <a:p>
            <a:pPr eaLnBrk="0" fontAlgn="auto" hangingPunct="0">
              <a:spcBef>
                <a:spcPts val="0"/>
              </a:spcBef>
              <a:spcAft>
                <a:spcPts val="0"/>
              </a:spcAft>
              <a:defRPr/>
            </a:pPr>
            <a:r>
              <a:rPr lang="en-US" sz="3600" kern="0" dirty="0">
                <a:solidFill>
                  <a:srgbClr val="434342"/>
                </a:solidFill>
                <a:latin typeface="Calibri"/>
                <a:cs typeface="Arial" charset="0"/>
              </a:rPr>
              <a:t/>
            </a:r>
            <a:br>
              <a:rPr lang="en-US" sz="3600" kern="0" dirty="0">
                <a:solidFill>
                  <a:srgbClr val="434342"/>
                </a:solidFill>
                <a:latin typeface="Calibri"/>
                <a:cs typeface="Arial" charset="0"/>
              </a:rPr>
            </a:br>
            <a:endParaRPr lang="en-US" sz="3600" kern="0" dirty="0">
              <a:solidFill>
                <a:srgbClr val="434342"/>
              </a:solidFill>
              <a:latin typeface="Calibri"/>
              <a:cs typeface="Arial" charset="0"/>
            </a:endParaRPr>
          </a:p>
        </p:txBody>
      </p:sp>
    </p:spTree>
    <p:extLst>
      <p:ext uri="{BB962C8B-B14F-4D97-AF65-F5344CB8AC3E}">
        <p14:creationId xmlns="" xmlns:p14="http://schemas.microsoft.com/office/powerpoint/2010/main" xmlns:mv="urn:schemas-microsoft-com:mac:vml" xmlns:mc="http://schemas.openxmlformats.org/markup-compatibility/2006" val="1199475027"/>
      </p:ext>
    </p:extLst>
  </p:cSld>
  <p:clrMapOvr>
    <a:masterClrMapping/>
  </p:clrMapOvr>
  <mc:AlternateContent xmlns:mc="http://schemas.openxmlformats.org/markup-compatibility/2006">
    <mc:Choice xmlns="" xmlns:p14="http://schemas.microsoft.com/office/powerpoint/2010/main" xmlns:mv="urn:schemas-microsoft-com:mac:vml"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23.jpeg"/></Relationships>
</file>

<file path=ppt/theme/theme1.xml><?xml version="1.0" encoding="utf-8"?>
<a:theme xmlns:a="http://schemas.openxmlformats.org/drawingml/2006/main" name="RecommStrat(2)">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100000" t="100000" r="100000" b="10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100000" t="100000" r="100000" b="10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51000" t="-20000" r="2000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1DE0C9A-E7EA-4130-A638-8C6570FF0C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RecommStrat(2)</Template>
  <TotalTime>0</TotalTime>
  <Words>669</Words>
  <Application>Microsoft Office PowerPoint</Application>
  <PresentationFormat>On-screen Show (4:3)</PresentationFormat>
  <Paragraphs>243</Paragraphs>
  <Slides>20</Slides>
  <Notes>17</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RecommStrat(2)</vt:lpstr>
      <vt:lpstr>Relationships &amp; Building a Community Focus </vt:lpstr>
      <vt:lpstr>Why P-3 From A District Perspective?</vt:lpstr>
      <vt:lpstr>Slide 3</vt:lpstr>
      <vt:lpstr>Slide 4</vt:lpstr>
      <vt:lpstr>Slide 5</vt:lpstr>
      <vt:lpstr>Establish a P-3 Leadership Group</vt:lpstr>
      <vt:lpstr>Slide 7</vt:lpstr>
      <vt:lpstr>Slide 8</vt:lpstr>
      <vt:lpstr>Slide 9</vt:lpstr>
      <vt:lpstr>Kindergarten Spring DIBELS Next Proficiency 2011</vt:lpstr>
      <vt:lpstr>PreK-3 Assessment Loop, Learning Walks, and Alignment</vt:lpstr>
      <vt:lpstr>Not Every Teacher is an Early Childhood (PreK-3) Teacher </vt:lpstr>
      <vt:lpstr>Aligning and Maximizing Resources </vt:lpstr>
      <vt:lpstr>September Benchmark DIBELS DIBELS Next Instructional Recommendation/Composite P-3 Data   </vt:lpstr>
      <vt:lpstr>Building P-3, P-5 Schools </vt:lpstr>
      <vt:lpstr>Comprehensive District Improvement Planning: Framework &amp; Flexibility </vt:lpstr>
      <vt:lpstr>CSIP Planning &amp; Instruction</vt:lpstr>
      <vt:lpstr>P-3 Principals &amp; Leaders </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2012-03-13T16:51:41Z</dcterms:created>
  <dcterms:modified xsi:type="dcterms:W3CDTF">2012-03-13T22:05:52Z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TC101671299990</vt:lpwstr>
  </property>
</Properties>
</file>